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913" r:id="rId1"/>
  </p:sldMasterIdLst>
  <p:notesMasterIdLst>
    <p:notesMasterId r:id="rId31"/>
  </p:notesMasterIdLst>
  <p:handoutMasterIdLst>
    <p:handoutMasterId r:id="rId32"/>
  </p:handoutMasterIdLst>
  <p:sldIdLst>
    <p:sldId id="262" r:id="rId2"/>
    <p:sldId id="265" r:id="rId3"/>
    <p:sldId id="269" r:id="rId4"/>
    <p:sldId id="270" r:id="rId5"/>
    <p:sldId id="273" r:id="rId6"/>
    <p:sldId id="274" r:id="rId7"/>
    <p:sldId id="263" r:id="rId8"/>
    <p:sldId id="275" r:id="rId9"/>
    <p:sldId id="278" r:id="rId10"/>
    <p:sldId id="305" r:id="rId11"/>
    <p:sldId id="279" r:id="rId12"/>
    <p:sldId id="306" r:id="rId13"/>
    <p:sldId id="327" r:id="rId14"/>
    <p:sldId id="292" r:id="rId15"/>
    <p:sldId id="318" r:id="rId16"/>
    <p:sldId id="309" r:id="rId17"/>
    <p:sldId id="311" r:id="rId18"/>
    <p:sldId id="312" r:id="rId19"/>
    <p:sldId id="313" r:id="rId20"/>
    <p:sldId id="314" r:id="rId21"/>
    <p:sldId id="319" r:id="rId22"/>
    <p:sldId id="315" r:id="rId23"/>
    <p:sldId id="298" r:id="rId24"/>
    <p:sldId id="290" r:id="rId25"/>
    <p:sldId id="321" r:id="rId26"/>
    <p:sldId id="322" r:id="rId27"/>
    <p:sldId id="323" r:id="rId28"/>
    <p:sldId id="324" r:id="rId29"/>
    <p:sldId id="328" r:id="rId30"/>
  </p:sldIdLst>
  <p:sldSz cx="9144000" cy="5143500" type="screen16x9"/>
  <p:notesSz cx="6807200" cy="9939338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 Slide" id="{94ED785D-68E6-4C5F-8753-2E8726964690}">
          <p14:sldIdLst>
            <p14:sldId id="262"/>
          </p14:sldIdLst>
        </p14:section>
        <p14:section name="Introduction" id="{F6B63741-2F7F-448C-8F4B-26E393EB6C79}">
          <p14:sldIdLst>
            <p14:sldId id="265"/>
            <p14:sldId id="269"/>
            <p14:sldId id="270"/>
            <p14:sldId id="273"/>
            <p14:sldId id="274"/>
          </p14:sldIdLst>
        </p14:section>
        <p14:section name="現行システムの構築・運用に携わるITエンジニアの「苦」" id="{5302FC3F-CB23-4F97-907E-5713CCB08C62}">
          <p14:sldIdLst>
            <p14:sldId id="263"/>
            <p14:sldId id="275"/>
            <p14:sldId id="278"/>
            <p14:sldId id="305"/>
            <p14:sldId id="279"/>
            <p14:sldId id="306"/>
          </p14:sldIdLst>
        </p14:section>
        <p14:section name="Exastro IT Automation" id="{88A61FCE-504A-42E9-8868-AC657BE546A8}">
          <p14:sldIdLst>
            <p14:sldId id="327"/>
            <p14:sldId id="292"/>
            <p14:sldId id="318"/>
            <p14:sldId id="309"/>
            <p14:sldId id="311"/>
            <p14:sldId id="312"/>
            <p14:sldId id="313"/>
            <p14:sldId id="314"/>
            <p14:sldId id="319"/>
            <p14:sldId id="315"/>
            <p14:sldId id="298"/>
          </p14:sldIdLst>
        </p14:section>
        <p14:section name="Exastro IT Automation (ITA) を少しディープダイブ" id="{1330CFB1-F7F6-4BC0-B37C-C559790F02D6}">
          <p14:sldIdLst>
            <p14:sldId id="290"/>
            <p14:sldId id="321"/>
            <p14:sldId id="322"/>
            <p14:sldId id="323"/>
            <p14:sldId id="324"/>
            <p14:sldId id="32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orient="horz" pos="3026" userDrawn="1">
          <p15:clr>
            <a:srgbClr val="A4A3A4"/>
          </p15:clr>
        </p15:guide>
        <p15:guide id="3" pos="2699" userDrawn="1">
          <p15:clr>
            <a:srgbClr val="A4A3A4"/>
          </p15:clr>
        </p15:guide>
        <p15:guide id="4" pos="249" userDrawn="1">
          <p15:clr>
            <a:srgbClr val="A4A3A4"/>
          </p15:clr>
        </p15:guide>
        <p15:guide id="5" pos="562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30" userDrawn="1">
          <p15:clr>
            <a:srgbClr val="A4A3A4"/>
          </p15:clr>
        </p15:guide>
        <p15:guide id="2" pos="2145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44E28"/>
    <a:srgbClr val="002B62"/>
    <a:srgbClr val="FFFFCC"/>
    <a:srgbClr val="DFD6E6"/>
    <a:srgbClr val="FFD5AB"/>
    <a:srgbClr val="CBEBB3"/>
    <a:srgbClr val="C7E6A4"/>
    <a:srgbClr val="FFCC99"/>
    <a:srgbClr val="DDD4E4"/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スタイルなし、表のグリッド線あり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406" autoAdjust="0"/>
    <p:restoredTop sz="95494" autoAdjust="0"/>
  </p:normalViewPr>
  <p:slideViewPr>
    <p:cSldViewPr snapToGrid="0" snapToObjects="1">
      <p:cViewPr varScale="1">
        <p:scale>
          <a:sx n="159" d="100"/>
          <a:sy n="159" d="100"/>
        </p:scale>
        <p:origin x="534" y="114"/>
      </p:cViewPr>
      <p:guideLst>
        <p:guide orient="horz" pos="1620"/>
        <p:guide orient="horz" pos="3026"/>
        <p:guide pos="2699"/>
        <p:guide pos="249"/>
        <p:guide pos="562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napToObjects="1">
      <p:cViewPr varScale="1">
        <p:scale>
          <a:sx n="84" d="100"/>
          <a:sy n="84" d="100"/>
        </p:scale>
        <p:origin x="3924" y="102"/>
      </p:cViewPr>
      <p:guideLst>
        <p:guide orient="horz" pos="3130"/>
        <p:guide pos="2145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2949787" cy="496967"/>
          </a:xfrm>
          <a:prstGeom prst="rect">
            <a:avLst/>
          </a:prstGeom>
        </p:spPr>
        <p:txBody>
          <a:bodyPr vert="horz" lIns="92229" tIns="46115" rIns="92229" bIns="46115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quarter" idx="1"/>
          </p:nvPr>
        </p:nvSpPr>
        <p:spPr>
          <a:xfrm>
            <a:off x="3855839" y="0"/>
            <a:ext cx="2949787" cy="496967"/>
          </a:xfrm>
          <a:prstGeom prst="rect">
            <a:avLst/>
          </a:prstGeom>
        </p:spPr>
        <p:txBody>
          <a:bodyPr vert="horz" lIns="92229" tIns="46115" rIns="92229" bIns="46115" rtlCol="0"/>
          <a:lstStyle>
            <a:lvl1pPr algn="r">
              <a:defRPr sz="1200"/>
            </a:lvl1pPr>
          </a:lstStyle>
          <a:p>
            <a:fld id="{D829EBEE-5DBD-45D0-BA62-80122688BEB8}" type="datetimeFigureOut">
              <a:rPr kumimoji="1" lang="ja-JP" altLang="en-US" smtClean="0"/>
              <a:t>2020/3/4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2"/>
          </p:nvPr>
        </p:nvSpPr>
        <p:spPr>
          <a:xfrm>
            <a:off x="2" y="9440646"/>
            <a:ext cx="2949787" cy="496967"/>
          </a:xfrm>
          <a:prstGeom prst="rect">
            <a:avLst/>
          </a:prstGeom>
        </p:spPr>
        <p:txBody>
          <a:bodyPr vert="horz" lIns="92229" tIns="46115" rIns="92229" bIns="46115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3"/>
          </p:nvPr>
        </p:nvSpPr>
        <p:spPr>
          <a:xfrm>
            <a:off x="3855839" y="9440646"/>
            <a:ext cx="2949787" cy="496967"/>
          </a:xfrm>
          <a:prstGeom prst="rect">
            <a:avLst/>
          </a:prstGeom>
        </p:spPr>
        <p:txBody>
          <a:bodyPr vert="horz" lIns="92229" tIns="46115" rIns="92229" bIns="46115" rtlCol="0" anchor="b"/>
          <a:lstStyle>
            <a:lvl1pPr algn="r">
              <a:defRPr sz="1200"/>
            </a:lvl1pPr>
          </a:lstStyle>
          <a:p>
            <a:fld id="{6322DB22-2E22-491B-AA6C-F689DB200DB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3105054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2949787" cy="288000"/>
          </a:xfrm>
          <a:prstGeom prst="rect">
            <a:avLst/>
          </a:prstGeom>
        </p:spPr>
        <p:txBody>
          <a:bodyPr vert="horz" lIns="92229" tIns="46115" rIns="92229" bIns="46115" rtlCol="0"/>
          <a:lstStyle>
            <a:lvl1pPr algn="l">
              <a:defRPr sz="1000"/>
            </a:lvl1pPr>
          </a:lstStyle>
          <a:p>
            <a:endParaRPr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55839" y="0"/>
            <a:ext cx="2949787" cy="288000"/>
          </a:xfrm>
          <a:prstGeom prst="rect">
            <a:avLst/>
          </a:prstGeom>
        </p:spPr>
        <p:txBody>
          <a:bodyPr vert="horz" lIns="92229" tIns="46115" rIns="92229" bIns="46115" rtlCol="0"/>
          <a:lstStyle>
            <a:lvl1pPr algn="r">
              <a:defRPr sz="1000"/>
            </a:lvl1pPr>
          </a:lstStyle>
          <a:p>
            <a:fld id="{4B26993D-C081-44EB-B0F5-A9F467792B62}" type="datetimeFigureOut">
              <a:rPr lang="ja-JP" altLang="en-US" smtClean="0"/>
              <a:pPr/>
              <a:t>2020/3/4</a:t>
            </a:fld>
            <a:endParaRPr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93663" y="369888"/>
            <a:ext cx="6619875" cy="37242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229" tIns="46115" rIns="92229" bIns="46115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91601" y="4235823"/>
            <a:ext cx="6624000" cy="5328000"/>
          </a:xfrm>
          <a:prstGeom prst="rect">
            <a:avLst/>
          </a:prstGeom>
        </p:spPr>
        <p:txBody>
          <a:bodyPr vert="horz" lIns="0" tIns="46115" rIns="0" bIns="46115" rtlCol="0"/>
          <a:lstStyle/>
          <a:p>
            <a:pPr lvl="0"/>
            <a:r>
              <a:rPr kumimoji="1" lang="ja-JP" altLang="en-US" dirty="0" smtClean="0"/>
              <a:t>マスター テキストの書式設定</a:t>
            </a:r>
          </a:p>
          <a:p>
            <a:pPr lvl="1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2 </a:t>
            </a:r>
            <a:r>
              <a:rPr kumimoji="1" lang="ja-JP" altLang="en-US" dirty="0" smtClean="0"/>
              <a:t>レベル</a:t>
            </a:r>
          </a:p>
          <a:p>
            <a:pPr lvl="2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3 </a:t>
            </a:r>
            <a:r>
              <a:rPr kumimoji="1" lang="ja-JP" altLang="en-US" dirty="0" smtClean="0"/>
              <a:t>レベル</a:t>
            </a:r>
          </a:p>
          <a:p>
            <a:pPr lvl="3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4 </a:t>
            </a:r>
            <a:r>
              <a:rPr kumimoji="1" lang="ja-JP" altLang="en-US" dirty="0" smtClean="0"/>
              <a:t>レベル</a:t>
            </a:r>
          </a:p>
          <a:p>
            <a:pPr lvl="4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5 </a:t>
            </a:r>
            <a:r>
              <a:rPr kumimoji="1" lang="ja-JP" altLang="en-US" dirty="0" smtClean="0"/>
              <a:t>レベル</a:t>
            </a:r>
            <a:endParaRPr kumimoji="1" lang="ja-JP" altLang="en-US" dirty="0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2" y="9651338"/>
            <a:ext cx="2949787" cy="288000"/>
          </a:xfrm>
          <a:prstGeom prst="rect">
            <a:avLst/>
          </a:prstGeom>
        </p:spPr>
        <p:txBody>
          <a:bodyPr vert="horz" lIns="92229" tIns="46115" rIns="92229" bIns="46115" rtlCol="0" anchor="b"/>
          <a:lstStyle>
            <a:lvl1pPr algn="l">
              <a:defRPr sz="1000"/>
            </a:lvl1pPr>
          </a:lstStyle>
          <a:p>
            <a:endParaRPr lang="ja-JP" altLang="en-US" dirty="0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55839" y="9651338"/>
            <a:ext cx="2949787" cy="288000"/>
          </a:xfrm>
          <a:prstGeom prst="rect">
            <a:avLst/>
          </a:prstGeom>
        </p:spPr>
        <p:txBody>
          <a:bodyPr vert="horz" lIns="92229" tIns="46115" rIns="92229" bIns="46115" rtlCol="0" anchor="b"/>
          <a:lstStyle>
            <a:lvl1pPr algn="r">
              <a:defRPr sz="1000"/>
            </a:lvl1pPr>
          </a:lstStyle>
          <a:p>
            <a:fld id="{CFBBA293-708C-4261-9FD1-AE04041D5F79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45250295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kumimoji="1" sz="1100" kern="1200">
        <a:solidFill>
          <a:schemeClr val="tx1"/>
        </a:solidFill>
        <a:latin typeface="+mn-lt"/>
        <a:ea typeface="+mn-ea"/>
        <a:cs typeface="+mn-cs"/>
      </a:defRPr>
    </a:lvl1pPr>
    <a:lvl2pPr marL="136525" indent="0" algn="l" defTabSz="914400" rtl="0" eaLnBrk="1" latinLnBrk="0" hangingPunct="1">
      <a:spcBef>
        <a:spcPts val="200"/>
      </a:spcBef>
      <a:defRPr kumimoji="1" sz="1050" kern="1200">
        <a:solidFill>
          <a:schemeClr val="tx1"/>
        </a:solidFill>
        <a:latin typeface="+mn-lt"/>
        <a:ea typeface="+mn-ea"/>
        <a:cs typeface="+mn-cs"/>
      </a:defRPr>
    </a:lvl2pPr>
    <a:lvl3pPr marL="273600" algn="l" defTabSz="914400" rtl="0" eaLnBrk="1" latinLnBrk="0" hangingPunct="1">
      <a:spcBef>
        <a:spcPts val="200"/>
      </a:spcBef>
      <a:defRPr kumimoji="1" sz="1050" kern="1200">
        <a:solidFill>
          <a:schemeClr val="tx1"/>
        </a:solidFill>
        <a:latin typeface="+mn-lt"/>
        <a:ea typeface="+mn-ea"/>
        <a:cs typeface="+mn-cs"/>
      </a:defRPr>
    </a:lvl3pPr>
    <a:lvl4pPr marL="403225" indent="0" algn="l" defTabSz="914400" rtl="0" eaLnBrk="1" latinLnBrk="0" hangingPunct="1">
      <a:spcBef>
        <a:spcPts val="200"/>
      </a:spcBef>
      <a:defRPr kumimoji="1" sz="1050" kern="1200">
        <a:solidFill>
          <a:schemeClr val="tx1"/>
        </a:solidFill>
        <a:latin typeface="+mn-lt"/>
        <a:ea typeface="+mn-ea"/>
        <a:cs typeface="+mn-cs"/>
      </a:defRPr>
    </a:lvl4pPr>
    <a:lvl5pPr marL="531813" indent="0" algn="l" defTabSz="914400" rtl="0" eaLnBrk="1" latinLnBrk="0" hangingPunct="1">
      <a:spcBef>
        <a:spcPts val="200"/>
      </a:spcBef>
      <a:defRPr kumimoji="1" sz="105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BBA293-708C-4261-9FD1-AE04041D5F79}" type="slidenum">
              <a:rPr lang="ja-JP" altLang="en-US" smtClean="0"/>
              <a:pPr/>
              <a:t>2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7602099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D1F297-0B9B-4D28-8977-2AA9A46648FD}" type="slidenum">
              <a:rPr kumimoji="1" lang="ja-JP" altLang="en-US" smtClean="0"/>
              <a:t>22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4719559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D1F297-0B9B-4D28-8977-2AA9A46648FD}" type="slidenum">
              <a:rPr kumimoji="1" lang="ja-JP" altLang="en-US" smtClean="0"/>
              <a:t>25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988130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D1F297-0B9B-4D28-8977-2AA9A46648FD}" type="slidenum">
              <a:rPr kumimoji="1" lang="ja-JP" altLang="en-US" smtClean="0"/>
              <a:t>26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923898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D1F297-0B9B-4D28-8977-2AA9A46648FD}" type="slidenum">
              <a:rPr kumimoji="1" lang="ja-JP" altLang="en-US" smtClean="0"/>
              <a:t>27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120536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D1F297-0B9B-4D28-8977-2AA9A46648FD}" type="slidenum">
              <a:rPr kumimoji="1" lang="ja-JP" altLang="en-US" smtClean="0"/>
              <a:t>28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009729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D1F297-0B9B-4D28-8977-2AA9A46648FD}" type="slidenum">
              <a:rPr kumimoji="1" lang="ja-JP" altLang="en-US" smtClean="0"/>
              <a:t>14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6333078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D1F297-0B9B-4D28-8977-2AA9A46648FD}" type="slidenum">
              <a:rPr kumimoji="1" lang="ja-JP" altLang="en-US" smtClean="0"/>
              <a:t>15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6654590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D1F297-0B9B-4D28-8977-2AA9A46648FD}" type="slidenum">
              <a:rPr kumimoji="1" lang="ja-JP" altLang="en-US" smtClean="0"/>
              <a:t>16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127927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D1F297-0B9B-4D28-8977-2AA9A46648FD}" type="slidenum">
              <a:rPr kumimoji="1" lang="ja-JP" altLang="en-US" smtClean="0"/>
              <a:t>17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34081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D1F297-0B9B-4D28-8977-2AA9A46648FD}" type="slidenum">
              <a:rPr kumimoji="1" lang="ja-JP" altLang="en-US" smtClean="0"/>
              <a:t>18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546532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D1F297-0B9B-4D28-8977-2AA9A46648FD}" type="slidenum">
              <a:rPr kumimoji="1" lang="ja-JP" altLang="en-US" smtClean="0"/>
              <a:t>19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6593276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D1F297-0B9B-4D28-8977-2AA9A46648FD}" type="slidenum">
              <a:rPr kumimoji="1" lang="ja-JP" altLang="en-US" smtClean="0"/>
              <a:t>20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894234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D1F297-0B9B-4D28-8977-2AA9A46648FD}" type="slidenum">
              <a:rPr kumimoji="1" lang="ja-JP" altLang="en-US" smtClean="0"/>
              <a:t>21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3375454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ackground_Title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1" y="0"/>
            <a:ext cx="9143999" cy="5143500"/>
          </a:xfrm>
          <a:prstGeom prst="rect">
            <a:avLst/>
          </a:prstGeom>
        </p:spPr>
      </p:pic>
      <p:sp>
        <p:nvSpPr>
          <p:cNvPr id="4" name="タイトル"/>
          <p:cNvSpPr>
            <a:spLocks noGrp="1"/>
          </p:cNvSpPr>
          <p:nvPr>
            <p:ph type="title" hasCustomPrompt="1"/>
          </p:nvPr>
        </p:nvSpPr>
        <p:spPr bwMode="gray">
          <a:xfrm>
            <a:off x="179513" y="2319940"/>
            <a:ext cx="8784000" cy="405683"/>
          </a:xfrm>
        </p:spPr>
        <p:txBody>
          <a:bodyPr anchor="b" anchorCtr="0">
            <a:spAutoFit/>
          </a:bodyPr>
          <a:lstStyle>
            <a:lvl1pPr algn="ctr">
              <a:defRPr sz="2400">
                <a:solidFill>
                  <a:schemeClr val="accent6"/>
                </a:solidFill>
                <a:effectLst/>
              </a:defRPr>
            </a:lvl1pPr>
          </a:lstStyle>
          <a:p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  <p:sp>
        <p:nvSpPr>
          <p:cNvPr id="6" name="テキスト プレースホルダー"/>
          <p:cNvSpPr>
            <a:spLocks noGrp="1"/>
          </p:cNvSpPr>
          <p:nvPr>
            <p:ph type="body" sz="quarter" idx="11" hasCustomPrompt="1"/>
          </p:nvPr>
        </p:nvSpPr>
        <p:spPr>
          <a:xfrm>
            <a:off x="186773" y="195420"/>
            <a:ext cx="6372000" cy="270000"/>
          </a:xfrm>
        </p:spPr>
        <p:txBody>
          <a:bodyPr>
            <a:noAutofit/>
          </a:bodyPr>
          <a:lstStyle>
            <a:lvl1pPr marL="0" indent="0">
              <a:buNone/>
              <a:defRPr sz="1350"/>
            </a:lvl1pPr>
          </a:lstStyle>
          <a:p>
            <a:r>
              <a:rPr lang="ja-JP" altLang="en-US" dirty="0" smtClean="0"/>
              <a:t>宛先がある場合は入力</a:t>
            </a:r>
            <a:endParaRPr lang="ja-JP" altLang="en-US" dirty="0"/>
          </a:p>
        </p:txBody>
      </p:sp>
      <p:sp>
        <p:nvSpPr>
          <p:cNvPr id="5" name="テキスト プレースホルダー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179514" y="4516020"/>
            <a:ext cx="6552727" cy="323165"/>
          </a:xfrm>
        </p:spPr>
        <p:txBody>
          <a:bodyPr wrap="square">
            <a:spAutoFit/>
          </a:bodyPr>
          <a:lstStyle>
            <a:lvl1pPr marL="0" indent="0">
              <a:buNone/>
              <a:defRPr sz="1500" baseline="0">
                <a:solidFill>
                  <a:schemeClr val="bg1"/>
                </a:solidFill>
              </a:defRPr>
            </a:lvl1pPr>
            <a:lvl2pPr marL="54000" indent="0">
              <a:buNone/>
              <a:defRPr>
                <a:solidFill>
                  <a:schemeClr val="bg1"/>
                </a:solidFill>
              </a:defRPr>
            </a:lvl2pPr>
            <a:lvl3pPr marL="167222" indent="0">
              <a:buNone/>
              <a:defRPr>
                <a:solidFill>
                  <a:schemeClr val="bg1"/>
                </a:solidFill>
              </a:defRPr>
            </a:lvl3pPr>
            <a:lvl4pPr marL="245840" indent="0">
              <a:buNone/>
              <a:defRPr>
                <a:solidFill>
                  <a:schemeClr val="bg1"/>
                </a:solidFill>
              </a:defRPr>
            </a:lvl4pPr>
            <a:lvl5pPr marL="23355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kumimoji="1" lang="ja-JP" altLang="en-US" dirty="0" smtClean="0"/>
              <a:t>年月　部署名　氏名など　適宜改行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3768300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rporate M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Logo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399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2743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Header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"/>
          <p:cNvSpPr>
            <a:spLocks noGrp="1"/>
          </p:cNvSpPr>
          <p:nvPr>
            <p:ph type="title" hasCustomPrompt="1"/>
          </p:nvPr>
        </p:nvSpPr>
        <p:spPr bwMode="gray">
          <a:xfrm>
            <a:off x="179388" y="2213564"/>
            <a:ext cx="8760432" cy="436461"/>
          </a:xfrm>
        </p:spPr>
        <p:txBody>
          <a:bodyPr vert="horz" wrap="square" lIns="91440" tIns="36000" rIns="91440" bIns="0" rtlCol="0" anchor="b">
            <a:spAutoFit/>
          </a:bodyPr>
          <a:lstStyle>
            <a:lvl1pPr>
              <a:defRPr lang="ja-JP" altLang="en-US" sz="2600" dirty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  <p:sp>
        <p:nvSpPr>
          <p:cNvPr id="5" name="テキスト プレースホルダー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179388" y="2899172"/>
            <a:ext cx="6552852" cy="1126462"/>
          </a:xfrm>
        </p:spPr>
        <p:txBody>
          <a:bodyPr wrap="square">
            <a:spAutoFit/>
          </a:bodyPr>
          <a:lstStyle>
            <a:lvl1pPr marL="0" indent="0">
              <a:buNone/>
              <a:defRPr b="0"/>
            </a:lvl1pPr>
            <a:lvl2pPr marL="72000" indent="0">
              <a:buNone/>
              <a:defRPr sz="1800" b="0"/>
            </a:lvl2pPr>
            <a:lvl3pPr marL="222962" indent="0">
              <a:buNone/>
              <a:defRPr b="0"/>
            </a:lvl3pPr>
            <a:lvl4pPr marL="327787" indent="0">
              <a:buNone/>
              <a:defRPr b="0"/>
            </a:lvl4pPr>
            <a:lvl5pPr marL="311400" indent="0">
              <a:buNone/>
              <a:defRPr b="0"/>
            </a:lvl5pPr>
          </a:lstStyle>
          <a:p>
            <a:pPr lvl="0"/>
            <a:r>
              <a:rPr kumimoji="1" lang="ja-JP" altLang="en-US" dirty="0" smtClean="0"/>
              <a:t>サブタイトルを入力</a:t>
            </a:r>
            <a:endParaRPr kumimoji="1" lang="en-US" altLang="ja-JP" dirty="0" smtClean="0"/>
          </a:p>
          <a:p>
            <a:pPr lvl="1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2 </a:t>
            </a:r>
            <a:r>
              <a:rPr kumimoji="1" lang="ja-JP" altLang="en-US" dirty="0" smtClean="0"/>
              <a:t>レベル</a:t>
            </a:r>
          </a:p>
          <a:p>
            <a:pPr lvl="2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3 </a:t>
            </a:r>
            <a:r>
              <a:rPr kumimoji="1" lang="ja-JP" altLang="en-US" dirty="0" smtClean="0"/>
              <a:t>レベル</a:t>
            </a:r>
          </a:p>
          <a:p>
            <a:pPr lvl="3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4 </a:t>
            </a:r>
            <a:r>
              <a:rPr kumimoji="1" lang="ja-JP" altLang="en-US" dirty="0" smtClean="0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41762569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ead 1 line &amp; Content(white)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"/>
          <p:cNvSpPr>
            <a:spLocks noGrp="1"/>
          </p:cNvSpPr>
          <p:nvPr>
            <p:ph type="title" hasCustomPrompt="1"/>
          </p:nvPr>
        </p:nvSpPr>
        <p:spPr bwMode="gray">
          <a:xfrm>
            <a:off x="179512" y="28800"/>
            <a:ext cx="8784000" cy="468000"/>
          </a:xfrm>
        </p:spPr>
        <p:txBody>
          <a:bodyPr tIns="36000"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  <p:sp>
        <p:nvSpPr>
          <p:cNvPr id="6" name="テキスト プレースホルダー"/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179512" y="612000"/>
            <a:ext cx="8784000" cy="432000"/>
          </a:xfrm>
          <a:prstGeom prst="roundRect">
            <a:avLst/>
          </a:prstGeom>
          <a:solidFill>
            <a:schemeClr val="accent6">
              <a:lumMod val="75000"/>
              <a:lumOff val="2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tIns="72000" bIns="36000" anchor="ctr" anchorCtr="0">
            <a:noAutofit/>
          </a:bodyPr>
          <a:lstStyle>
            <a:lvl1pPr marL="0" indent="0" algn="l" eaLnBrk="1" hangingPunct="1"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72000" indent="0">
              <a:buNone/>
              <a:defRPr/>
            </a:lvl2pPr>
            <a:lvl3pPr marL="222962" indent="0">
              <a:buNone/>
              <a:defRPr/>
            </a:lvl3pPr>
            <a:lvl4pPr marL="327787" indent="0">
              <a:buNone/>
              <a:defRPr/>
            </a:lvl4pPr>
            <a:lvl5pPr marL="311400" indent="0">
              <a:buNone/>
              <a:defRPr/>
            </a:lvl5pPr>
          </a:lstStyle>
          <a:p>
            <a:pPr marL="0" lvl="0" indent="0" hangingPunct="1">
              <a:buNone/>
            </a:pPr>
            <a:r>
              <a:rPr kumimoji="1" lang="ja-JP" altLang="en-US" dirty="0" smtClean="0"/>
              <a:t>リード文が</a:t>
            </a:r>
            <a:r>
              <a:rPr kumimoji="1" lang="en-US" altLang="ja-JP" dirty="0" smtClean="0"/>
              <a:t>1</a:t>
            </a:r>
            <a:r>
              <a:rPr kumimoji="1" lang="ja-JP" altLang="en-US" dirty="0" smtClean="0"/>
              <a:t>行でおさまる場合はこのレイアウトで入力</a:t>
            </a:r>
            <a:endParaRPr kumimoji="1" lang="ja-JP" altLang="en-US" dirty="0"/>
          </a:p>
        </p:txBody>
      </p:sp>
      <p:sp>
        <p:nvSpPr>
          <p:cNvPr id="8" name="コンテンツ プレースホルダー 3"/>
          <p:cNvSpPr>
            <a:spLocks noGrp="1"/>
          </p:cNvSpPr>
          <p:nvPr>
            <p:ph sz="quarter" idx="10" hasCustomPrompt="1"/>
          </p:nvPr>
        </p:nvSpPr>
        <p:spPr>
          <a:xfrm>
            <a:off x="179388" y="1152000"/>
            <a:ext cx="8783637" cy="3690000"/>
          </a:xfrm>
        </p:spPr>
        <p:txBody>
          <a:bodyPr/>
          <a:lstStyle>
            <a:lvl1pPr marL="180000" indent="-180000">
              <a:spcBef>
                <a:spcPts val="500"/>
              </a:spcBef>
              <a:defRPr/>
            </a:lvl1pPr>
            <a:lvl2pPr marL="360000" indent="-180000">
              <a:spcBef>
                <a:spcPts val="500"/>
              </a:spcBef>
              <a:defRPr/>
            </a:lvl2pPr>
            <a:lvl3pPr marL="468000" indent="-108000">
              <a:spcBef>
                <a:spcPts val="500"/>
              </a:spcBef>
              <a:defRPr/>
            </a:lvl3pPr>
            <a:lvl4pPr marL="576000" indent="-108000">
              <a:spcBef>
                <a:spcPts val="500"/>
              </a:spcBef>
              <a:defRPr/>
            </a:lvl4pPr>
          </a:lstStyle>
          <a:p>
            <a:pPr lvl="0"/>
            <a:r>
              <a:rPr kumimoji="1" lang="ja-JP" altLang="en-US" dirty="0" smtClean="0"/>
              <a:t>本文を入力</a:t>
            </a:r>
          </a:p>
          <a:p>
            <a:pPr lvl="1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2 </a:t>
            </a:r>
            <a:r>
              <a:rPr kumimoji="1" lang="ja-JP" altLang="en-US" dirty="0" smtClean="0"/>
              <a:t>レベル</a:t>
            </a:r>
          </a:p>
          <a:p>
            <a:pPr lvl="2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3 </a:t>
            </a:r>
            <a:r>
              <a:rPr kumimoji="1" lang="ja-JP" altLang="en-US" dirty="0" smtClean="0"/>
              <a:t>レベル</a:t>
            </a:r>
          </a:p>
          <a:p>
            <a:pPr lvl="3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4 </a:t>
            </a:r>
            <a:r>
              <a:rPr kumimoji="1" lang="ja-JP" altLang="en-US" dirty="0" smtClean="0"/>
              <a:t>レベル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4346642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"/>
          <p:cNvSpPr>
            <a:spLocks noGrp="1"/>
          </p:cNvSpPr>
          <p:nvPr>
            <p:ph type="title" hasCustomPrompt="1"/>
          </p:nvPr>
        </p:nvSpPr>
        <p:spPr bwMode="gray">
          <a:xfrm>
            <a:off x="179513" y="86400"/>
            <a:ext cx="8784000" cy="351000"/>
          </a:xfrm>
        </p:spPr>
        <p:txBody>
          <a:bodyPr tIns="36000" bIns="0">
            <a:normAutofit/>
          </a:bodyPr>
          <a:lstStyle>
            <a:lvl1pPr>
              <a:defRPr sz="1800" b="0">
                <a:solidFill>
                  <a:schemeClr val="bg1"/>
                </a:solidFill>
              </a:defRPr>
            </a:lvl1pPr>
          </a:lstStyle>
          <a:p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6045981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"/>
          <p:cNvSpPr>
            <a:spLocks noGrp="1"/>
          </p:cNvSpPr>
          <p:nvPr>
            <p:ph type="title" hasCustomPrompt="1"/>
          </p:nvPr>
        </p:nvSpPr>
        <p:spPr bwMode="gray">
          <a:xfrm>
            <a:off x="179513" y="86400"/>
            <a:ext cx="8784000" cy="351000"/>
          </a:xfrm>
        </p:spPr>
        <p:txBody>
          <a:bodyPr vert="horz" lIns="91440" tIns="36000" rIns="91440" bIns="0" rtlCol="0" anchor="ctr">
            <a:normAutofit/>
          </a:bodyPr>
          <a:lstStyle>
            <a:lvl1pPr>
              <a:defRPr lang="ja-JP" altLang="en-US" dirty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  <p:sp>
        <p:nvSpPr>
          <p:cNvPr id="12" name="コンテンツ プレースホルダー"/>
          <p:cNvSpPr>
            <a:spLocks noGrp="1"/>
          </p:cNvSpPr>
          <p:nvPr>
            <p:ph sz="quarter" idx="10" hasCustomPrompt="1"/>
          </p:nvPr>
        </p:nvSpPr>
        <p:spPr bwMode="gray">
          <a:xfrm>
            <a:off x="179513" y="627534"/>
            <a:ext cx="8784976" cy="4212357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ja-JP" altLang="en-US" noProof="0" dirty="0" smtClean="0"/>
            </a:lvl1pPr>
            <a:lvl2pPr>
              <a:defRPr lang="ja-JP" altLang="en-US" noProof="0" dirty="0" smtClean="0"/>
            </a:lvl2pPr>
            <a:lvl3pPr>
              <a:defRPr lang="ja-JP" altLang="en-US" noProof="0" dirty="0" smtClean="0"/>
            </a:lvl3pPr>
            <a:lvl4pPr>
              <a:defRPr lang="ja-JP" altLang="en-US" noProof="0" dirty="0" smtClean="0"/>
            </a:lvl4pPr>
          </a:lstStyle>
          <a:p>
            <a:pPr lvl="0"/>
            <a:r>
              <a:rPr kumimoji="1" lang="ja-JP" altLang="en-US" sz="15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本文を入力</a:t>
            </a:r>
          </a:p>
          <a:p>
            <a:pPr lvl="1"/>
            <a:r>
              <a:rPr kumimoji="1" lang="ja-JP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第</a:t>
            </a:r>
            <a:r>
              <a:rPr kumimoji="1" lang="en-US" altLang="ja-JP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2</a:t>
            </a:r>
            <a:r>
              <a:rPr kumimoji="1" lang="ja-JP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レベル</a:t>
            </a:r>
          </a:p>
          <a:p>
            <a:pPr lvl="2"/>
            <a:r>
              <a:rPr kumimoji="1" lang="ja-JP" altLang="en-US" sz="105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第</a:t>
            </a:r>
            <a:r>
              <a:rPr kumimoji="1" lang="en-US" altLang="ja-JP" sz="105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3</a:t>
            </a:r>
            <a:r>
              <a:rPr kumimoji="1" lang="ja-JP" altLang="en-US" sz="105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レベル</a:t>
            </a:r>
          </a:p>
          <a:p>
            <a:pPr lvl="3"/>
            <a:r>
              <a:rPr kumimoji="1" lang="ja-JP" altLang="en-US" sz="9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第</a:t>
            </a:r>
            <a:r>
              <a:rPr kumimoji="1" lang="en-US" altLang="ja-JP" sz="9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4</a:t>
            </a:r>
            <a:r>
              <a:rPr kumimoji="1" lang="ja-JP" altLang="en-US" sz="9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24436962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ad 1 line &amp; Content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"/>
          <p:cNvSpPr>
            <a:spLocks noGrp="1"/>
          </p:cNvSpPr>
          <p:nvPr>
            <p:ph type="title" hasCustomPrompt="1"/>
          </p:nvPr>
        </p:nvSpPr>
        <p:spPr bwMode="gray">
          <a:xfrm>
            <a:off x="179513" y="86400"/>
            <a:ext cx="8784000" cy="351000"/>
          </a:xfrm>
        </p:spPr>
        <p:txBody>
          <a:bodyPr vert="horz" lIns="91440" tIns="36000" rIns="91440" bIns="0" rtlCol="0" anchor="ctr">
            <a:normAutofit/>
          </a:bodyPr>
          <a:lstStyle>
            <a:lvl1pPr>
              <a:defRPr lang="ja-JP" altLang="en-US" dirty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  <p:sp>
        <p:nvSpPr>
          <p:cNvPr id="6" name="テキスト プレースホルダー"/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178288" y="627460"/>
            <a:ext cx="8785226" cy="324000"/>
          </a:xfrm>
          <a:prstGeom prst="roundRect">
            <a:avLst>
              <a:gd name="adj" fmla="val 13830"/>
            </a:avLst>
          </a:prstGeom>
          <a:solidFill>
            <a:schemeClr val="accent6">
              <a:lumMod val="75000"/>
              <a:lumOff val="2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tIns="72000" bIns="36000">
            <a:noAutofit/>
          </a:bodyPr>
          <a:lstStyle>
            <a:lvl1pPr marL="0" indent="0" algn="l" eaLnBrk="1" hangingPunct="1"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54000" indent="0">
              <a:buNone/>
              <a:defRPr/>
            </a:lvl2pPr>
            <a:lvl3pPr marL="167222" indent="0">
              <a:buNone/>
              <a:defRPr/>
            </a:lvl3pPr>
            <a:lvl4pPr marL="245840" indent="0">
              <a:buNone/>
              <a:defRPr/>
            </a:lvl4pPr>
            <a:lvl5pPr marL="233550" indent="0">
              <a:buNone/>
              <a:defRPr/>
            </a:lvl5pPr>
          </a:lstStyle>
          <a:p>
            <a:pPr marL="0" lvl="0" indent="0" hangingPunct="1">
              <a:buNone/>
            </a:pPr>
            <a:r>
              <a:rPr kumimoji="1" lang="ja-JP" altLang="en-US" dirty="0" smtClean="0"/>
              <a:t>リード文が</a:t>
            </a:r>
            <a:r>
              <a:rPr kumimoji="1" lang="en-US" altLang="ja-JP" dirty="0" smtClean="0"/>
              <a:t>1</a:t>
            </a:r>
            <a:r>
              <a:rPr kumimoji="1" lang="ja-JP" altLang="en-US" dirty="0" smtClean="0"/>
              <a:t>行でおさまる場合はこのレイアウトで入力</a:t>
            </a:r>
            <a:endParaRPr kumimoji="1" lang="ja-JP" altLang="en-US" dirty="0"/>
          </a:p>
        </p:txBody>
      </p:sp>
      <p:sp>
        <p:nvSpPr>
          <p:cNvPr id="12" name="コンテンツ プレースホルダー"/>
          <p:cNvSpPr>
            <a:spLocks noGrp="1"/>
          </p:cNvSpPr>
          <p:nvPr>
            <p:ph sz="quarter" idx="10" hasCustomPrompt="1"/>
          </p:nvPr>
        </p:nvSpPr>
        <p:spPr bwMode="gray">
          <a:xfrm>
            <a:off x="179389" y="1059891"/>
            <a:ext cx="8785225" cy="378000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ja-JP" altLang="en-US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  <a:lvl2pPr>
              <a:defRPr lang="ja-JP" altLang="en-US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2pPr>
            <a:lvl3pPr>
              <a:defRPr lang="ja-JP" altLang="en-US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3pPr>
            <a:lvl4pPr>
              <a:defRPr lang="ja-JP" altLang="en-US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4pPr>
          </a:lstStyle>
          <a:p>
            <a:pPr lvl="0"/>
            <a:r>
              <a:rPr kumimoji="1" lang="ja-JP" altLang="en-US" sz="15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本文を入力</a:t>
            </a:r>
          </a:p>
          <a:p>
            <a:pPr lvl="1"/>
            <a:r>
              <a:rPr kumimoji="1" lang="ja-JP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第</a:t>
            </a:r>
            <a:r>
              <a:rPr kumimoji="1" lang="en-US" altLang="ja-JP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2</a:t>
            </a:r>
            <a:r>
              <a:rPr kumimoji="1" lang="ja-JP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レベル</a:t>
            </a:r>
          </a:p>
          <a:p>
            <a:pPr lvl="2"/>
            <a:r>
              <a:rPr kumimoji="1" lang="ja-JP" altLang="en-US" sz="105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第</a:t>
            </a:r>
            <a:r>
              <a:rPr kumimoji="1" lang="en-US" altLang="ja-JP" sz="105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3</a:t>
            </a:r>
            <a:r>
              <a:rPr kumimoji="1" lang="ja-JP" altLang="en-US" sz="105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レベル</a:t>
            </a:r>
          </a:p>
          <a:p>
            <a:pPr lvl="3"/>
            <a:r>
              <a:rPr kumimoji="1" lang="ja-JP" altLang="en-US" sz="9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第</a:t>
            </a:r>
            <a:r>
              <a:rPr kumimoji="1" lang="en-US" altLang="ja-JP" sz="9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4</a:t>
            </a:r>
            <a:r>
              <a:rPr kumimoji="1" lang="ja-JP" altLang="en-US" sz="9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41330954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ad 2 lines &amp; Content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"/>
          <p:cNvSpPr>
            <a:spLocks noGrp="1"/>
          </p:cNvSpPr>
          <p:nvPr>
            <p:ph type="title" hasCustomPrompt="1"/>
          </p:nvPr>
        </p:nvSpPr>
        <p:spPr bwMode="gray">
          <a:xfrm>
            <a:off x="179513" y="86400"/>
            <a:ext cx="8784000" cy="351000"/>
          </a:xfrm>
        </p:spPr>
        <p:txBody>
          <a:bodyPr vert="horz" lIns="91440" tIns="36000" rIns="91440" bIns="0" rtlCol="0" anchor="ctr">
            <a:normAutofit/>
          </a:bodyPr>
          <a:lstStyle>
            <a:lvl1pPr>
              <a:defRPr lang="ja-JP" altLang="en-US" dirty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  <p:sp>
        <p:nvSpPr>
          <p:cNvPr id="9" name="テキスト プレースホルダー"/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179388" y="627460"/>
            <a:ext cx="8784000" cy="567000"/>
          </a:xfrm>
          <a:prstGeom prst="roundRect">
            <a:avLst>
              <a:gd name="adj" fmla="val 7924"/>
            </a:avLst>
          </a:prstGeom>
          <a:solidFill>
            <a:schemeClr val="accent6">
              <a:lumMod val="75000"/>
              <a:lumOff val="2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tIns="72000" bIns="36000" anchor="ctr">
            <a:noAutofit/>
          </a:bodyPr>
          <a:lstStyle>
            <a:lvl1pPr marL="0" indent="0" algn="l" eaLnBrk="1" hangingPunct="1"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54000" indent="0">
              <a:buNone/>
              <a:defRPr/>
            </a:lvl2pPr>
            <a:lvl3pPr marL="167222" indent="0">
              <a:buNone/>
              <a:defRPr/>
            </a:lvl3pPr>
            <a:lvl4pPr marL="245840" indent="0">
              <a:buNone/>
              <a:defRPr/>
            </a:lvl4pPr>
            <a:lvl5pPr marL="233550" indent="0">
              <a:buNone/>
              <a:defRPr/>
            </a:lvl5pPr>
          </a:lstStyle>
          <a:p>
            <a:pPr marL="0" lvl="0" indent="0" hangingPunct="1">
              <a:buNone/>
            </a:pPr>
            <a:r>
              <a:rPr kumimoji="1" lang="ja-JP" altLang="en-US" dirty="0" smtClean="0"/>
              <a:t>リード文が</a:t>
            </a:r>
            <a:r>
              <a:rPr kumimoji="1" lang="en-US" altLang="ja-JP" dirty="0" smtClean="0"/>
              <a:t>2</a:t>
            </a:r>
            <a:r>
              <a:rPr kumimoji="1" lang="ja-JP" altLang="en-US" dirty="0" smtClean="0"/>
              <a:t>行にわたる場合は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このレイアウトで入力</a:t>
            </a:r>
            <a:endParaRPr kumimoji="1" lang="ja-JP" altLang="en-US" dirty="0"/>
          </a:p>
        </p:txBody>
      </p:sp>
      <p:sp>
        <p:nvSpPr>
          <p:cNvPr id="10" name="コンテンツ プレースホルダー"/>
          <p:cNvSpPr>
            <a:spLocks noGrp="1"/>
          </p:cNvSpPr>
          <p:nvPr>
            <p:ph sz="quarter" idx="10" hasCustomPrompt="1"/>
          </p:nvPr>
        </p:nvSpPr>
        <p:spPr bwMode="gray">
          <a:xfrm>
            <a:off x="178413" y="1302891"/>
            <a:ext cx="8784976" cy="3535809"/>
          </a:xfrm>
        </p:spPr>
        <p:txBody>
          <a:bodyPr vert="horz" lIns="90000" tIns="46800" rIns="90000" bIns="46800" rtlCol="0">
            <a:noAutofit/>
          </a:bodyPr>
          <a:lstStyle>
            <a:lvl1pPr>
              <a:defRPr lang="ja-JP" altLang="en-US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  <a:lvl2pPr>
              <a:defRPr lang="ja-JP" altLang="en-US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2pPr>
            <a:lvl3pPr>
              <a:defRPr lang="ja-JP" altLang="en-US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3pPr>
            <a:lvl4pPr>
              <a:defRPr lang="ja-JP" altLang="en-US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4pPr>
          </a:lstStyle>
          <a:p>
            <a:pPr marR="0" lvl="0" defTabSz="685800" eaLnBrk="0" latinLnBrk="0">
              <a:lnSpc>
                <a:spcPct val="100000"/>
              </a:lnSpc>
              <a:buClr>
                <a:srgbClr val="002B62"/>
              </a:buClr>
              <a:buSzTx/>
              <a:tabLst/>
            </a:pPr>
            <a:r>
              <a:rPr kumimoji="1" lang="ja-JP" altLang="en-US" dirty="0" smtClean="0"/>
              <a:t>本文を入力</a:t>
            </a:r>
          </a:p>
          <a:p>
            <a:pPr marR="0" lvl="1" defTabSz="685800" eaLnBrk="0" latinLnBrk="0">
              <a:lnSpc>
                <a:spcPct val="100000"/>
              </a:lnSpc>
              <a:buClr>
                <a:srgbClr val="002B62"/>
              </a:buClr>
              <a:buSzTx/>
              <a:tabLst/>
            </a:pPr>
            <a:r>
              <a:rPr kumimoji="1" lang="ja-JP" altLang="en-US" dirty="0" smtClean="0"/>
              <a:t>第</a:t>
            </a:r>
            <a:r>
              <a:rPr kumimoji="1" lang="en-US" altLang="ja-JP" dirty="0" smtClean="0"/>
              <a:t>2</a:t>
            </a:r>
            <a:r>
              <a:rPr kumimoji="1" lang="ja-JP" altLang="en-US" dirty="0" smtClean="0"/>
              <a:t>レベル</a:t>
            </a:r>
          </a:p>
          <a:p>
            <a:pPr marR="0" lvl="2" defTabSz="685800" eaLnBrk="0" latinLnBrk="0">
              <a:lnSpc>
                <a:spcPct val="100000"/>
              </a:lnSpc>
              <a:buClr>
                <a:srgbClr val="002B62"/>
              </a:buClr>
              <a:buSzTx/>
              <a:tabLst/>
            </a:pPr>
            <a:r>
              <a:rPr kumimoji="1" lang="ja-JP" altLang="en-US" dirty="0" smtClean="0"/>
              <a:t>第</a:t>
            </a:r>
            <a:r>
              <a:rPr kumimoji="1" lang="en-US" altLang="ja-JP" dirty="0" smtClean="0"/>
              <a:t>3</a:t>
            </a:r>
            <a:r>
              <a:rPr kumimoji="1" lang="ja-JP" altLang="en-US" dirty="0" smtClean="0"/>
              <a:t>レベル</a:t>
            </a:r>
          </a:p>
          <a:p>
            <a:pPr marR="0" lvl="3" defTabSz="685800" eaLnBrk="0" latinLnBrk="0">
              <a:lnSpc>
                <a:spcPct val="100000"/>
              </a:lnSpc>
              <a:buClr>
                <a:srgbClr val="002B62"/>
              </a:buClr>
              <a:buSzTx/>
              <a:tabLst/>
            </a:pPr>
            <a:r>
              <a:rPr kumimoji="1" lang="ja-JP" altLang="en-US" dirty="0" smtClean="0"/>
              <a:t>第</a:t>
            </a:r>
            <a:r>
              <a:rPr kumimoji="1" lang="en-US" altLang="ja-JP" dirty="0" smtClean="0"/>
              <a:t>4</a:t>
            </a:r>
            <a:r>
              <a:rPr kumimoji="1" lang="ja-JP" altLang="en-US" dirty="0" smtClean="0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25990247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タイトル"/>
          <p:cNvSpPr>
            <a:spLocks noGrp="1"/>
          </p:cNvSpPr>
          <p:nvPr>
            <p:ph type="title" hasCustomPrompt="1"/>
          </p:nvPr>
        </p:nvSpPr>
        <p:spPr bwMode="gray">
          <a:xfrm>
            <a:off x="179513" y="86400"/>
            <a:ext cx="8784000" cy="351000"/>
          </a:xfrm>
        </p:spPr>
        <p:txBody>
          <a:bodyPr vert="horz" lIns="91440" tIns="36000" rIns="91440" bIns="0" rtlCol="0" anchor="ctr">
            <a:normAutofit/>
          </a:bodyPr>
          <a:lstStyle>
            <a:lvl1pPr>
              <a:defRPr lang="ja-JP" altLang="en-US" dirty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  <p:sp>
        <p:nvSpPr>
          <p:cNvPr id="6" name="コンテンツ プレースホルダー"/>
          <p:cNvSpPr>
            <a:spLocks noGrp="1"/>
          </p:cNvSpPr>
          <p:nvPr>
            <p:ph sz="quarter" idx="10" hasCustomPrompt="1"/>
          </p:nvPr>
        </p:nvSpPr>
        <p:spPr bwMode="gray">
          <a:xfrm>
            <a:off x="179388" y="627460"/>
            <a:ext cx="4248000" cy="4212431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ja-JP" altLang="en-US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  <a:lvl2pPr>
              <a:defRPr lang="ja-JP" altLang="en-US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2pPr>
            <a:lvl3pPr>
              <a:defRPr lang="ja-JP" altLang="en-US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3pPr>
            <a:lvl4pPr>
              <a:defRPr lang="ja-JP" altLang="en-US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4pPr>
          </a:lstStyle>
          <a:p>
            <a:pPr lvl="0"/>
            <a:r>
              <a:rPr kumimoji="1" lang="ja-JP" altLang="en-US" dirty="0" smtClean="0"/>
              <a:t>本文を入力</a:t>
            </a:r>
          </a:p>
          <a:p>
            <a:pPr lvl="1"/>
            <a:r>
              <a:rPr kumimoji="1" lang="ja-JP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第</a:t>
            </a:r>
            <a:r>
              <a:rPr kumimoji="1" lang="en-US" altLang="ja-JP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2</a:t>
            </a:r>
            <a:r>
              <a:rPr kumimoji="1" lang="ja-JP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レベル</a:t>
            </a:r>
          </a:p>
          <a:p>
            <a:pPr lvl="2"/>
            <a:r>
              <a:rPr kumimoji="1" lang="ja-JP" altLang="en-US" sz="105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第</a:t>
            </a:r>
            <a:r>
              <a:rPr kumimoji="1" lang="en-US" altLang="ja-JP" sz="105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3</a:t>
            </a:r>
            <a:r>
              <a:rPr kumimoji="1" lang="ja-JP" altLang="en-US" sz="105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レベル</a:t>
            </a:r>
          </a:p>
          <a:p>
            <a:pPr lvl="3"/>
            <a:r>
              <a:rPr kumimoji="1" lang="ja-JP" altLang="en-US" sz="9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第</a:t>
            </a:r>
            <a:r>
              <a:rPr kumimoji="1" lang="en-US" altLang="ja-JP" sz="9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4</a:t>
            </a:r>
            <a:r>
              <a:rPr kumimoji="1" lang="ja-JP" altLang="en-US" sz="9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レベル</a:t>
            </a:r>
          </a:p>
        </p:txBody>
      </p:sp>
      <p:sp>
        <p:nvSpPr>
          <p:cNvPr id="7" name="コンテンツ プレースホルダー"/>
          <p:cNvSpPr>
            <a:spLocks noGrp="1"/>
          </p:cNvSpPr>
          <p:nvPr>
            <p:ph sz="quarter" idx="11" hasCustomPrompt="1"/>
          </p:nvPr>
        </p:nvSpPr>
        <p:spPr bwMode="gray">
          <a:xfrm>
            <a:off x="4716613" y="627460"/>
            <a:ext cx="4248000" cy="4212431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ja-JP" altLang="en-US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  <a:lvl2pPr>
              <a:defRPr lang="ja-JP" altLang="en-US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2pPr>
            <a:lvl3pPr>
              <a:defRPr lang="ja-JP" altLang="en-US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3pPr>
            <a:lvl4pPr>
              <a:defRPr lang="ja-JP" altLang="en-US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4pPr>
          </a:lstStyle>
          <a:p>
            <a:pPr lvl="0"/>
            <a:r>
              <a:rPr kumimoji="1" lang="ja-JP" altLang="en-US" dirty="0" smtClean="0"/>
              <a:t>本文を入力</a:t>
            </a:r>
          </a:p>
          <a:p>
            <a:pPr lvl="1"/>
            <a:r>
              <a:rPr kumimoji="1" lang="ja-JP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第</a:t>
            </a:r>
            <a:r>
              <a:rPr kumimoji="1" lang="en-US" altLang="ja-JP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2</a:t>
            </a:r>
            <a:r>
              <a:rPr kumimoji="1" lang="ja-JP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レベル</a:t>
            </a:r>
          </a:p>
          <a:p>
            <a:pPr lvl="2"/>
            <a:r>
              <a:rPr kumimoji="1" lang="ja-JP" altLang="en-US" sz="105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第</a:t>
            </a:r>
            <a:r>
              <a:rPr kumimoji="1" lang="en-US" altLang="ja-JP" sz="105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3</a:t>
            </a:r>
            <a:r>
              <a:rPr kumimoji="1" lang="ja-JP" altLang="en-US" sz="105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レベル</a:t>
            </a:r>
          </a:p>
          <a:p>
            <a:pPr lvl="3"/>
            <a:r>
              <a:rPr kumimoji="1" lang="ja-JP" altLang="en-US" sz="9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第</a:t>
            </a:r>
            <a:r>
              <a:rPr kumimoji="1" lang="en-US" altLang="ja-JP" sz="9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4</a:t>
            </a:r>
            <a:r>
              <a:rPr kumimoji="1" lang="ja-JP" altLang="en-US" sz="9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4256994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047020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ackground_SectionHeader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1" y="0"/>
            <a:ext cx="9143999" cy="5143500"/>
          </a:xfrm>
          <a:prstGeom prst="rect">
            <a:avLst/>
          </a:prstGeom>
        </p:spPr>
      </p:pic>
      <p:sp>
        <p:nvSpPr>
          <p:cNvPr id="2" name="タイトル"/>
          <p:cNvSpPr>
            <a:spLocks noGrp="1"/>
          </p:cNvSpPr>
          <p:nvPr>
            <p:ph type="title" hasCustomPrompt="1"/>
          </p:nvPr>
        </p:nvSpPr>
        <p:spPr bwMode="gray">
          <a:xfrm>
            <a:off x="179388" y="2274717"/>
            <a:ext cx="8784000" cy="359517"/>
          </a:xfrm>
        </p:spPr>
        <p:txBody>
          <a:bodyPr wrap="square" anchor="b">
            <a:spAutoFit/>
          </a:bodyPr>
          <a:lstStyle>
            <a:lvl1pPr>
              <a:defRPr sz="2100" b="0">
                <a:solidFill>
                  <a:schemeClr val="bg1"/>
                </a:solidFill>
              </a:defRPr>
            </a:lvl1pPr>
          </a:lstStyle>
          <a:p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  <p:sp>
        <p:nvSpPr>
          <p:cNvPr id="5" name="テキスト プレースホルダー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179388" y="3273847"/>
            <a:ext cx="7200900" cy="984885"/>
          </a:xfrm>
        </p:spPr>
        <p:txBody>
          <a:bodyPr>
            <a:spAutoFit/>
          </a:bodyPr>
          <a:lstStyle>
            <a:lvl1pPr marL="0" indent="0">
              <a:buNone/>
              <a:defRPr b="0"/>
            </a:lvl1pPr>
            <a:lvl2pPr marL="54000" indent="0">
              <a:buNone/>
              <a:defRPr sz="1350" b="0"/>
            </a:lvl2pPr>
            <a:lvl3pPr marL="167222" indent="0">
              <a:buNone/>
              <a:defRPr b="0"/>
            </a:lvl3pPr>
            <a:lvl4pPr marL="245840" indent="0">
              <a:buNone/>
              <a:defRPr b="0"/>
            </a:lvl4pPr>
            <a:lvl5pPr marL="233550" indent="0">
              <a:buNone/>
              <a:defRPr b="0"/>
            </a:lvl5pPr>
          </a:lstStyle>
          <a:p>
            <a:pPr lvl="0"/>
            <a:r>
              <a:rPr kumimoji="1" lang="ja-JP" altLang="en-US" dirty="0" smtClean="0"/>
              <a:t>サブタイトルを入力</a:t>
            </a:r>
            <a:endParaRPr kumimoji="1" lang="en-US" altLang="ja-JP" dirty="0" smtClean="0"/>
          </a:p>
          <a:p>
            <a:pPr lvl="1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2 </a:t>
            </a:r>
            <a:r>
              <a:rPr kumimoji="1" lang="ja-JP" altLang="en-US" dirty="0" smtClean="0"/>
              <a:t>レベル</a:t>
            </a:r>
          </a:p>
          <a:p>
            <a:pPr lvl="2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3 </a:t>
            </a:r>
            <a:r>
              <a:rPr kumimoji="1" lang="ja-JP" altLang="en-US" dirty="0" smtClean="0"/>
              <a:t>レベル</a:t>
            </a:r>
          </a:p>
          <a:p>
            <a:pPr lvl="3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4 </a:t>
            </a:r>
            <a:r>
              <a:rPr kumimoji="1" lang="ja-JP" altLang="en-US" dirty="0" smtClean="0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37189189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ackground_Content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1" y="0"/>
            <a:ext cx="9143999" cy="5143500"/>
          </a:xfrm>
          <a:prstGeom prst="rect">
            <a:avLst/>
          </a:prstGeom>
        </p:spPr>
      </p:pic>
      <p:sp>
        <p:nvSpPr>
          <p:cNvPr id="2" name="タイトル"/>
          <p:cNvSpPr>
            <a:spLocks noGrp="1"/>
          </p:cNvSpPr>
          <p:nvPr>
            <p:ph type="title" hasCustomPrompt="1"/>
          </p:nvPr>
        </p:nvSpPr>
        <p:spPr bwMode="gray">
          <a:xfrm>
            <a:off x="1223535" y="314110"/>
            <a:ext cx="7344000" cy="313350"/>
          </a:xfrm>
        </p:spPr>
        <p:txBody>
          <a:bodyPr wrap="square" anchor="b">
            <a:spAutoFit/>
          </a:bodyPr>
          <a:lstStyle>
            <a:lvl1pPr>
              <a:defRPr b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kumimoji="1" lang="ja-JP" altLang="en-US" dirty="0" smtClean="0"/>
              <a:t>目次 のタイトルを入力</a:t>
            </a:r>
            <a:endParaRPr kumimoji="1" lang="ja-JP" altLang="en-US" dirty="0"/>
          </a:p>
        </p:txBody>
      </p:sp>
      <p:sp>
        <p:nvSpPr>
          <p:cNvPr id="5" name="テキスト プレースホルダー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1223535" y="837000"/>
            <a:ext cx="7344000" cy="3834000"/>
          </a:xfrm>
        </p:spPr>
        <p:txBody>
          <a:bodyPr wrap="square">
            <a:noAutofit/>
          </a:bodyPr>
          <a:lstStyle>
            <a:lvl1pPr marL="0" indent="0">
              <a:lnSpc>
                <a:spcPct val="140000"/>
              </a:lnSpc>
              <a:spcBef>
                <a:spcPts val="375"/>
              </a:spcBef>
              <a:buNone/>
              <a:defRPr sz="1650" b="0">
                <a:solidFill>
                  <a:schemeClr val="tx1"/>
                </a:solidFill>
              </a:defRPr>
            </a:lvl1pPr>
            <a:lvl2pPr marL="135000" indent="0">
              <a:lnSpc>
                <a:spcPct val="100000"/>
              </a:lnSpc>
              <a:spcBef>
                <a:spcPts val="375"/>
              </a:spcBef>
              <a:buNone/>
              <a:defRPr sz="1350" b="0">
                <a:solidFill>
                  <a:schemeClr val="tx1"/>
                </a:solidFill>
              </a:defRPr>
            </a:lvl2pPr>
            <a:lvl3pPr marL="270000" indent="0">
              <a:lnSpc>
                <a:spcPct val="100000"/>
              </a:lnSpc>
              <a:spcBef>
                <a:spcPts val="375"/>
              </a:spcBef>
              <a:buNone/>
              <a:defRPr b="0">
                <a:solidFill>
                  <a:schemeClr val="tx1"/>
                </a:solidFill>
              </a:defRPr>
            </a:lvl3pPr>
            <a:lvl4pPr marL="405000" indent="0">
              <a:lnSpc>
                <a:spcPct val="100000"/>
              </a:lnSpc>
              <a:spcBef>
                <a:spcPts val="375"/>
              </a:spcBef>
              <a:buNone/>
              <a:defRPr b="0">
                <a:solidFill>
                  <a:schemeClr val="tx1"/>
                </a:solidFill>
              </a:defRPr>
            </a:lvl4pPr>
            <a:lvl5pPr marL="514350" indent="0">
              <a:buNone/>
              <a:defRPr b="0"/>
            </a:lvl5pPr>
          </a:lstStyle>
          <a:p>
            <a:pPr lvl="0"/>
            <a:r>
              <a:rPr kumimoji="1" lang="ja-JP" altLang="en-US" dirty="0" smtClean="0"/>
              <a:t>項目を入力</a:t>
            </a:r>
            <a:endParaRPr kumimoji="1" lang="en-US" altLang="ja-JP" dirty="0" smtClean="0"/>
          </a:p>
          <a:p>
            <a:pPr lvl="1"/>
            <a:r>
              <a:rPr kumimoji="1" lang="ja-JP" altLang="en-US" dirty="0" smtClean="0"/>
              <a:t>第</a:t>
            </a:r>
            <a:r>
              <a:rPr kumimoji="1" lang="en-US" altLang="ja-JP" dirty="0" smtClean="0"/>
              <a:t>2</a:t>
            </a:r>
            <a:r>
              <a:rPr kumimoji="1" lang="ja-JP" altLang="en-US" dirty="0" smtClean="0"/>
              <a:t>レベル</a:t>
            </a:r>
          </a:p>
          <a:p>
            <a:pPr lvl="2"/>
            <a:r>
              <a:rPr kumimoji="1" lang="ja-JP" altLang="en-US" dirty="0" smtClean="0"/>
              <a:t>第</a:t>
            </a:r>
            <a:r>
              <a:rPr kumimoji="1" lang="en-US" altLang="ja-JP" dirty="0" smtClean="0"/>
              <a:t>3</a:t>
            </a:r>
            <a:r>
              <a:rPr kumimoji="1" lang="ja-JP" altLang="en-US" dirty="0" smtClean="0"/>
              <a:t>レベル</a:t>
            </a:r>
          </a:p>
          <a:p>
            <a:pPr lvl="3"/>
            <a:r>
              <a:rPr kumimoji="1" lang="ja-JP" altLang="en-US" dirty="0" smtClean="0"/>
              <a:t>第</a:t>
            </a:r>
            <a:r>
              <a:rPr kumimoji="1" lang="en-US" altLang="ja-JP" dirty="0" smtClean="0"/>
              <a:t>4</a:t>
            </a:r>
            <a:r>
              <a:rPr kumimoji="1" lang="ja-JP" altLang="en-US" dirty="0" smtClean="0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14049704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Background_Title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1" y="0"/>
            <a:ext cx="9143999" cy="5143500"/>
          </a:xfrm>
          <a:prstGeom prst="rect">
            <a:avLst/>
          </a:prstGeom>
        </p:spPr>
      </p:pic>
      <p:sp>
        <p:nvSpPr>
          <p:cNvPr id="2" name="タイトル プレースホルダー"/>
          <p:cNvSpPr>
            <a:spLocks noGrp="1"/>
          </p:cNvSpPr>
          <p:nvPr>
            <p:ph type="title"/>
          </p:nvPr>
        </p:nvSpPr>
        <p:spPr bwMode="gray">
          <a:xfrm>
            <a:off x="179388" y="81000"/>
            <a:ext cx="8785225" cy="351000"/>
          </a:xfrm>
          <a:prstGeom prst="rect">
            <a:avLst/>
          </a:prstGeom>
        </p:spPr>
        <p:txBody>
          <a:bodyPr vert="horz" lIns="91440" tIns="36000" rIns="91440" bIns="0" rtlCol="0" anchor="ctr">
            <a:noAutofit/>
          </a:bodyPr>
          <a:lstStyle/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テキスト プレースホルダー"/>
          <p:cNvSpPr>
            <a:spLocks noGrp="1"/>
          </p:cNvSpPr>
          <p:nvPr>
            <p:ph type="body" idx="1"/>
          </p:nvPr>
        </p:nvSpPr>
        <p:spPr bwMode="gray">
          <a:xfrm>
            <a:off x="179388" y="627460"/>
            <a:ext cx="8785226" cy="42124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 smtClean="0"/>
              <a:t>マスター テキストの書式設定</a:t>
            </a:r>
          </a:p>
          <a:p>
            <a:pPr lvl="1"/>
            <a:r>
              <a:rPr kumimoji="1" lang="ja-JP" altLang="en-US" dirty="0" smtClean="0"/>
              <a:t>第</a:t>
            </a:r>
            <a:r>
              <a:rPr kumimoji="1" lang="en-US" altLang="ja-JP" dirty="0" smtClean="0"/>
              <a:t>2</a:t>
            </a:r>
            <a:r>
              <a:rPr kumimoji="1" lang="ja-JP" altLang="en-US" dirty="0" smtClean="0"/>
              <a:t>レベル</a:t>
            </a:r>
          </a:p>
          <a:p>
            <a:pPr lvl="2"/>
            <a:r>
              <a:rPr kumimoji="1" lang="ja-JP" altLang="en-US" dirty="0" smtClean="0"/>
              <a:t>第</a:t>
            </a:r>
            <a:r>
              <a:rPr kumimoji="1" lang="en-US" altLang="ja-JP" dirty="0" smtClean="0"/>
              <a:t>3</a:t>
            </a:r>
            <a:r>
              <a:rPr kumimoji="1" lang="ja-JP" altLang="en-US" dirty="0" smtClean="0"/>
              <a:t>レベル</a:t>
            </a:r>
          </a:p>
          <a:p>
            <a:pPr lvl="3"/>
            <a:r>
              <a:rPr kumimoji="1" lang="ja-JP" altLang="en-US" dirty="0" smtClean="0"/>
              <a:t>第</a:t>
            </a:r>
            <a:r>
              <a:rPr kumimoji="1" lang="en-US" altLang="ja-JP" dirty="0" smtClean="0"/>
              <a:t>4</a:t>
            </a:r>
            <a:r>
              <a:rPr kumimoji="1" lang="ja-JP" altLang="en-US" dirty="0" smtClean="0"/>
              <a:t>レベル</a:t>
            </a:r>
          </a:p>
        </p:txBody>
      </p:sp>
      <p:sp>
        <p:nvSpPr>
          <p:cNvPr id="8" name="PageNumber"/>
          <p:cNvSpPr txBox="1"/>
          <p:nvPr userDrawn="1"/>
        </p:nvSpPr>
        <p:spPr bwMode="black">
          <a:xfrm>
            <a:off x="8316520" y="4954560"/>
            <a:ext cx="684000" cy="161583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0F5524-168B-428D-88E2-BCDC17194B25}" type="slidenum">
              <a:rPr kumimoji="1" lang="ja-JP" altLang="en-US" sz="75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メイリオ"/>
                <a:ea typeface="メイリオ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ja-JP" altLang="en-US" sz="750" b="0" i="0" u="none" strike="noStrike" kern="120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メイリオ"/>
              <a:ea typeface="メイリオ"/>
              <a:cs typeface="+mn-cs"/>
            </a:endParaRPr>
          </a:p>
        </p:txBody>
      </p:sp>
      <p:sp>
        <p:nvSpPr>
          <p:cNvPr id="10" name="Confidential"/>
          <p:cNvSpPr txBox="1"/>
          <p:nvPr userDrawn="1"/>
        </p:nvSpPr>
        <p:spPr bwMode="black">
          <a:xfrm>
            <a:off x="118610" y="4949317"/>
            <a:ext cx="1645001" cy="161583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メイリオ"/>
                <a:ea typeface="メイリオ"/>
                <a:cs typeface="+mn-cs"/>
              </a:rPr>
              <a:t>Exastro</a:t>
            </a:r>
            <a:endParaRPr kumimoji="1" lang="en-US" altLang="ja-JP" sz="600" b="0" i="0" u="none" strike="noStrike" kern="120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メイリオ"/>
              <a:ea typeface="メイリオ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208583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4" r:id="rId1"/>
    <p:sldLayoutId id="2147483915" r:id="rId2"/>
    <p:sldLayoutId id="2147483916" r:id="rId3"/>
    <p:sldLayoutId id="2147483917" r:id="rId4"/>
    <p:sldLayoutId id="2147483918" r:id="rId5"/>
    <p:sldLayoutId id="2147483919" r:id="rId6"/>
    <p:sldLayoutId id="2147483920" r:id="rId7"/>
    <p:sldLayoutId id="2147483921" r:id="rId8"/>
    <p:sldLayoutId id="2147483922" r:id="rId9"/>
    <p:sldLayoutId id="2147483923" r:id="rId10"/>
    <p:sldLayoutId id="2147483681" r:id="rId11"/>
    <p:sldLayoutId id="2147483672" r:id="rId12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1800" b="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2100">
          <a:solidFill>
            <a:schemeClr val="tx1"/>
          </a:solidFill>
          <a:latin typeface="HGP創英角ｺﾞｼｯｸUB" pitchFamily="50" charset="-128"/>
          <a:ea typeface="ＭＳ Ｐゴシック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2100">
          <a:solidFill>
            <a:schemeClr val="tx1"/>
          </a:solidFill>
          <a:latin typeface="HGP創英角ｺﾞｼｯｸUB" pitchFamily="50" charset="-128"/>
          <a:ea typeface="ＭＳ Ｐゴシック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2100">
          <a:solidFill>
            <a:schemeClr val="tx1"/>
          </a:solidFill>
          <a:latin typeface="HGP創英角ｺﾞｼｯｸUB" pitchFamily="50" charset="-128"/>
          <a:ea typeface="ＭＳ Ｐゴシック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2100">
          <a:solidFill>
            <a:schemeClr val="tx1"/>
          </a:solidFill>
          <a:latin typeface="HGP創英角ｺﾞｼｯｸUB" pitchFamily="50" charset="-128"/>
          <a:ea typeface="ＭＳ Ｐゴシック" charset="-128"/>
        </a:defRPr>
      </a:lvl5pPr>
      <a:lvl6pPr marL="342900" algn="l" rtl="0" fontAlgn="base">
        <a:spcBef>
          <a:spcPct val="0"/>
        </a:spcBef>
        <a:spcAft>
          <a:spcPct val="0"/>
        </a:spcAft>
        <a:defRPr kumimoji="1" sz="2100">
          <a:solidFill>
            <a:schemeClr val="tx1"/>
          </a:solidFill>
          <a:latin typeface="HGP創英角ｺﾞｼｯｸUB" pitchFamily="50" charset="-128"/>
          <a:ea typeface="ＭＳ Ｐゴシック" charset="-128"/>
        </a:defRPr>
      </a:lvl6pPr>
      <a:lvl7pPr marL="685800" algn="l" rtl="0" fontAlgn="base">
        <a:spcBef>
          <a:spcPct val="0"/>
        </a:spcBef>
        <a:spcAft>
          <a:spcPct val="0"/>
        </a:spcAft>
        <a:defRPr kumimoji="1" sz="2100">
          <a:solidFill>
            <a:schemeClr val="tx1"/>
          </a:solidFill>
          <a:latin typeface="HGP創英角ｺﾞｼｯｸUB" pitchFamily="50" charset="-128"/>
          <a:ea typeface="ＭＳ Ｐゴシック" charset="-128"/>
        </a:defRPr>
      </a:lvl7pPr>
      <a:lvl8pPr marL="1028700" algn="l" rtl="0" fontAlgn="base">
        <a:spcBef>
          <a:spcPct val="0"/>
        </a:spcBef>
        <a:spcAft>
          <a:spcPct val="0"/>
        </a:spcAft>
        <a:defRPr kumimoji="1" sz="2100">
          <a:solidFill>
            <a:schemeClr val="tx1"/>
          </a:solidFill>
          <a:latin typeface="HGP創英角ｺﾞｼｯｸUB" pitchFamily="50" charset="-128"/>
          <a:ea typeface="ＭＳ Ｐゴシック" charset="-128"/>
        </a:defRPr>
      </a:lvl8pPr>
      <a:lvl9pPr marL="1371600" algn="l" rtl="0" fontAlgn="base">
        <a:spcBef>
          <a:spcPct val="0"/>
        </a:spcBef>
        <a:spcAft>
          <a:spcPct val="0"/>
        </a:spcAft>
        <a:defRPr kumimoji="1" sz="2100">
          <a:solidFill>
            <a:schemeClr val="tx1"/>
          </a:solidFill>
          <a:latin typeface="HGP創英角ｺﾞｼｯｸUB" pitchFamily="50" charset="-128"/>
          <a:ea typeface="ＭＳ Ｐゴシック" charset="-128"/>
        </a:defRPr>
      </a:lvl9pPr>
    </p:titleStyle>
    <p:bodyStyle>
      <a:lvl1pPr marL="135000" indent="-135000" algn="l" rtl="0" eaLnBrk="1" fontAlgn="base" hangingPunct="0">
        <a:spcBef>
          <a:spcPts val="375"/>
        </a:spcBef>
        <a:spcAft>
          <a:spcPct val="0"/>
        </a:spcAft>
        <a:buClr>
          <a:schemeClr val="accent6"/>
        </a:buClr>
        <a:buFont typeface="Arial" panose="020B0604020202020204" pitchFamily="34" charset="0"/>
        <a:buChar char="▌"/>
        <a:defRPr kumimoji="1" sz="1500" b="0">
          <a:solidFill>
            <a:schemeClr val="tx1"/>
          </a:solidFill>
          <a:latin typeface="+mn-lt"/>
          <a:ea typeface="+mn-ea"/>
          <a:cs typeface="+mn-cs"/>
        </a:defRPr>
      </a:lvl1pPr>
      <a:lvl2pPr marL="270000" indent="-135000" algn="l" rtl="0" eaLnBrk="1" fontAlgn="base" hangingPunct="0">
        <a:spcBef>
          <a:spcPts val="375"/>
        </a:spcBef>
        <a:spcAft>
          <a:spcPct val="0"/>
        </a:spcAft>
        <a:buClr>
          <a:schemeClr val="accent6"/>
        </a:buClr>
        <a:buFont typeface="Wingdings" pitchFamily="2" charset="2"/>
        <a:buChar char="l"/>
        <a:defRPr kumimoji="1" sz="1200" b="0">
          <a:solidFill>
            <a:schemeClr val="tx1"/>
          </a:solidFill>
          <a:latin typeface="+mn-lt"/>
          <a:ea typeface="+mn-ea"/>
        </a:defRPr>
      </a:lvl2pPr>
      <a:lvl3pPr marL="351000" indent="-81000" algn="l" rtl="0" eaLnBrk="1" fontAlgn="base" hangingPunct="0">
        <a:spcBef>
          <a:spcPts val="375"/>
        </a:spcBef>
        <a:spcAft>
          <a:spcPct val="0"/>
        </a:spcAft>
        <a:buClr>
          <a:schemeClr val="accent6"/>
        </a:buClr>
        <a:buFont typeface="Arial" panose="020B0604020202020204" pitchFamily="34" charset="0"/>
        <a:buChar char="•"/>
        <a:defRPr kumimoji="1" sz="1050" b="0">
          <a:solidFill>
            <a:schemeClr val="tx1"/>
          </a:solidFill>
          <a:latin typeface="+mn-lt"/>
          <a:ea typeface="+mn-ea"/>
        </a:defRPr>
      </a:lvl3pPr>
      <a:lvl4pPr marL="432000" indent="-81000" algn="l" rtl="0" eaLnBrk="1" fontAlgn="base" hangingPunct="0">
        <a:spcBef>
          <a:spcPts val="375"/>
        </a:spcBef>
        <a:spcAft>
          <a:spcPct val="0"/>
        </a:spcAft>
        <a:buClr>
          <a:schemeClr val="accent6"/>
        </a:buClr>
        <a:buFont typeface="Tahoma" pitchFamily="34" charset="0"/>
        <a:buChar char="–"/>
        <a:defRPr kumimoji="1" sz="900" b="0">
          <a:solidFill>
            <a:schemeClr val="tx1"/>
          </a:solidFill>
          <a:latin typeface="+mn-lt"/>
          <a:ea typeface="+mn-ea"/>
        </a:defRPr>
      </a:lvl4pPr>
      <a:lvl5pPr marL="551260" indent="-117872" algn="l" rtl="0" eaLnBrk="0" fontAlgn="base" hangingPunct="0">
        <a:spcBef>
          <a:spcPct val="20000"/>
        </a:spcBef>
        <a:spcAft>
          <a:spcPct val="0"/>
        </a:spcAft>
        <a:buClr>
          <a:schemeClr val="accent6"/>
        </a:buClr>
        <a:buChar char="≫"/>
        <a:defRPr kumimoji="1" sz="900" b="1">
          <a:solidFill>
            <a:schemeClr val="tx1"/>
          </a:solidFill>
          <a:latin typeface="+mj-lt"/>
          <a:ea typeface="+mn-ea"/>
        </a:defRPr>
      </a:lvl5pPr>
      <a:lvl6pPr marL="1885950" indent="-171450" algn="l" rtl="0" fontAlgn="base">
        <a:spcBef>
          <a:spcPct val="20000"/>
        </a:spcBef>
        <a:spcAft>
          <a:spcPct val="0"/>
        </a:spcAft>
        <a:buChar char="≫"/>
        <a:defRPr kumimoji="1" sz="1500">
          <a:solidFill>
            <a:schemeClr val="tx1"/>
          </a:solidFill>
          <a:latin typeface="Arial" charset="0"/>
          <a:ea typeface="+mn-ea"/>
        </a:defRPr>
      </a:lvl6pPr>
      <a:lvl7pPr marL="2228850" indent="-171450" algn="l" rtl="0" fontAlgn="base">
        <a:spcBef>
          <a:spcPct val="20000"/>
        </a:spcBef>
        <a:spcAft>
          <a:spcPct val="0"/>
        </a:spcAft>
        <a:buChar char="≫"/>
        <a:defRPr kumimoji="1" sz="1500">
          <a:solidFill>
            <a:schemeClr val="tx1"/>
          </a:solidFill>
          <a:latin typeface="Arial" charset="0"/>
          <a:ea typeface="+mn-ea"/>
        </a:defRPr>
      </a:lvl7pPr>
      <a:lvl8pPr marL="2571750" indent="-171450" algn="l" rtl="0" fontAlgn="base">
        <a:spcBef>
          <a:spcPct val="20000"/>
        </a:spcBef>
        <a:spcAft>
          <a:spcPct val="0"/>
        </a:spcAft>
        <a:buChar char="≫"/>
        <a:defRPr kumimoji="1" sz="1500">
          <a:solidFill>
            <a:schemeClr val="tx1"/>
          </a:solidFill>
          <a:latin typeface="Arial" charset="0"/>
          <a:ea typeface="+mn-ea"/>
        </a:defRPr>
      </a:lvl8pPr>
      <a:lvl9pPr marL="2914650" indent="-171450" algn="l" rtl="0" fontAlgn="base">
        <a:spcBef>
          <a:spcPct val="20000"/>
        </a:spcBef>
        <a:spcAft>
          <a:spcPct val="0"/>
        </a:spcAft>
        <a:buChar char="≫"/>
        <a:defRPr kumimoji="1" sz="1500">
          <a:solidFill>
            <a:schemeClr val="tx1"/>
          </a:solidFill>
          <a:latin typeface="Arial" charset="0"/>
          <a:ea typeface="+mn-ea"/>
        </a:defRPr>
      </a:lvl9pPr>
    </p:bodyStyle>
    <p:otherStyle>
      <a:defPPr>
        <a:defRPr lang="ja-JP"/>
      </a:defPPr>
      <a:lvl1pPr marL="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openxmlformats.org/officeDocument/2006/relationships/image" Target="../media/image11.png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0.png"/><Relationship Id="rId7" Type="http://schemas.openxmlformats.org/officeDocument/2006/relationships/image" Target="../media/image2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11.png"/><Relationship Id="rId9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6.png"/><Relationship Id="rId7" Type="http://schemas.openxmlformats.org/officeDocument/2006/relationships/image" Target="../media/image2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5.png"/><Relationship Id="rId5" Type="http://schemas.openxmlformats.org/officeDocument/2006/relationships/image" Target="../media/image34.jpg"/><Relationship Id="rId4" Type="http://schemas.openxmlformats.org/officeDocument/2006/relationships/image" Target="../media/image33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9.png"/><Relationship Id="rId5" Type="http://schemas.openxmlformats.org/officeDocument/2006/relationships/image" Target="../media/image38.jpg"/><Relationship Id="rId4" Type="http://schemas.openxmlformats.org/officeDocument/2006/relationships/image" Target="../media/image3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/>
          <p:cNvSpPr>
            <a:spLocks noGrp="1"/>
          </p:cNvSpPr>
          <p:nvPr>
            <p:ph type="body" sz="quarter" idx="11"/>
          </p:nvPr>
        </p:nvSpPr>
        <p:spPr>
          <a:xfrm>
            <a:off x="587163" y="258452"/>
            <a:ext cx="7969675" cy="590349"/>
          </a:xfrm>
        </p:spPr>
        <p:txBody>
          <a:bodyPr vert="horz" lIns="91440" tIns="36000" rIns="91440" bIns="0" rtlCol="0" anchor="b" anchorCtr="0">
            <a:spAutoFit/>
          </a:bodyPr>
          <a:lstStyle/>
          <a:p>
            <a:pPr algn="ctr" eaLnBrk="0">
              <a:spcBef>
                <a:spcPct val="0"/>
              </a:spcBef>
            </a:pPr>
            <a:r>
              <a:rPr lang="en-US" altLang="ja-JP" sz="1800" b="1" dirty="0">
                <a:solidFill>
                  <a:schemeClr val="accent6"/>
                </a:solidFill>
                <a:latin typeface="+mj-lt"/>
                <a:ea typeface="+mj-ea"/>
                <a:cs typeface="+mj-cs"/>
              </a:rPr>
              <a:t>10/9</a:t>
            </a:r>
            <a:r>
              <a:rPr lang="ja-JP" altLang="en-US" sz="1800" b="1" dirty="0">
                <a:solidFill>
                  <a:schemeClr val="accent6"/>
                </a:solidFill>
                <a:latin typeface="+mj-lt"/>
                <a:ea typeface="+mj-ea"/>
                <a:cs typeface="+mj-cs"/>
              </a:rPr>
              <a:t>「一歩先行くプラットフォーム構築・運用自動化</a:t>
            </a:r>
            <a:r>
              <a:rPr lang="ja-JP" altLang="en-US" sz="1800" b="1" dirty="0" smtClean="0">
                <a:solidFill>
                  <a:schemeClr val="accent6"/>
                </a:solidFill>
                <a:latin typeface="+mj-lt"/>
                <a:ea typeface="+mj-ea"/>
                <a:cs typeface="+mj-cs"/>
              </a:rPr>
              <a:t>」</a:t>
            </a:r>
            <a:endParaRPr lang="en-US" altLang="ja-JP" sz="1800" b="1" dirty="0" smtClean="0">
              <a:solidFill>
                <a:schemeClr val="accent6"/>
              </a:solidFill>
              <a:latin typeface="+mj-lt"/>
              <a:ea typeface="+mj-ea"/>
              <a:cs typeface="+mj-cs"/>
            </a:endParaRPr>
          </a:p>
          <a:p>
            <a:pPr algn="ctr" eaLnBrk="0">
              <a:spcBef>
                <a:spcPct val="0"/>
              </a:spcBef>
            </a:pPr>
            <a:r>
              <a:rPr lang="en-US" altLang="ja-JP" sz="1800" b="1" dirty="0" smtClean="0">
                <a:solidFill>
                  <a:schemeClr val="accent6"/>
                </a:solidFill>
                <a:latin typeface="+mj-lt"/>
                <a:ea typeface="+mj-ea"/>
                <a:cs typeface="+mj-cs"/>
              </a:rPr>
              <a:t>(</a:t>
            </a:r>
            <a:r>
              <a:rPr lang="ja-JP" altLang="en-US" sz="1800" b="1" dirty="0">
                <a:solidFill>
                  <a:schemeClr val="accent6"/>
                </a:solidFill>
                <a:latin typeface="+mj-lt"/>
                <a:ea typeface="+mj-ea"/>
                <a:cs typeface="+mj-cs"/>
              </a:rPr>
              <a:t>主催：マイナビ</a:t>
            </a:r>
            <a:r>
              <a:rPr lang="en-US" altLang="ja-JP" sz="1800" b="1" dirty="0">
                <a:solidFill>
                  <a:schemeClr val="accent6"/>
                </a:solidFill>
                <a:latin typeface="+mj-lt"/>
                <a:ea typeface="+mj-ea"/>
                <a:cs typeface="+mj-cs"/>
              </a:rPr>
              <a:t>)</a:t>
            </a:r>
            <a:r>
              <a:rPr lang="ja-JP" altLang="en-US" sz="1800" b="1" dirty="0" err="1">
                <a:solidFill>
                  <a:schemeClr val="accent6"/>
                </a:solidFill>
                <a:latin typeface="+mj-lt"/>
                <a:ea typeface="+mj-ea"/>
                <a:cs typeface="+mj-cs"/>
              </a:rPr>
              <a:t>にて紹</a:t>
            </a:r>
            <a:r>
              <a:rPr lang="ja-JP" altLang="en-US" sz="1800" b="1" dirty="0">
                <a:solidFill>
                  <a:schemeClr val="accent6"/>
                </a:solidFill>
                <a:latin typeface="+mj-lt"/>
                <a:ea typeface="+mj-ea"/>
                <a:cs typeface="+mj-cs"/>
              </a:rPr>
              <a:t>介した資料より抜粋</a:t>
            </a: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10"/>
          </p:nvPr>
        </p:nvSpPr>
        <p:spPr>
          <a:xfrm>
            <a:off x="179514" y="4516020"/>
            <a:ext cx="6552727" cy="605294"/>
          </a:xfrm>
        </p:spPr>
        <p:txBody>
          <a:bodyPr/>
          <a:lstStyle/>
          <a:p>
            <a:endParaRPr kumimoji="1" lang="en-US" altLang="ja-JP" smtClean="0"/>
          </a:p>
          <a:p>
            <a:r>
              <a:rPr lang="en-US" altLang="ja-JP" smtClean="0"/>
              <a:t>Exastro developer</a:t>
            </a:r>
            <a:endParaRPr kumimoji="1" lang="ja-JP" altLang="en-US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8585" y="2167795"/>
            <a:ext cx="6012353" cy="807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796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155" y="1282438"/>
            <a:ext cx="8675360" cy="3627434"/>
          </a:xfrm>
          <a:prstGeom prst="rect">
            <a:avLst/>
          </a:prstGeom>
        </p:spPr>
      </p:pic>
      <p:sp>
        <p:nvSpPr>
          <p:cNvPr id="33" name="タイトル 3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dirty="0"/>
              <a:t>IT</a:t>
            </a:r>
            <a:r>
              <a:rPr lang="ja-JP" altLang="en-US" dirty="0"/>
              <a:t>エンジニアの「苦」の根本的な原因</a:t>
            </a:r>
            <a:endParaRPr kumimoji="1" lang="ja-JP" altLang="en-US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96" y="572210"/>
            <a:ext cx="8992379" cy="823031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046" y="1419305"/>
            <a:ext cx="7303641" cy="2450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780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図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497" y="1329174"/>
            <a:ext cx="8663167" cy="3584759"/>
          </a:xfrm>
          <a:prstGeom prst="rect">
            <a:avLst/>
          </a:prstGeom>
        </p:spPr>
      </p:pic>
      <p:sp>
        <p:nvSpPr>
          <p:cNvPr id="33" name="タイトル 3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dirty="0"/>
              <a:t>IT</a:t>
            </a:r>
            <a:r>
              <a:rPr lang="ja-JP" altLang="en-US" dirty="0"/>
              <a:t>エンジニアの「苦</a:t>
            </a:r>
            <a:r>
              <a:rPr lang="ja-JP" altLang="en-US" dirty="0" smtClean="0"/>
              <a:t>」を解決するためには？</a:t>
            </a:r>
            <a:endParaRPr kumimoji="1" lang="ja-JP" altLang="en-US" dirty="0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20" y="566082"/>
            <a:ext cx="8992379" cy="823031"/>
          </a:xfrm>
          <a:prstGeom prst="rect">
            <a:avLst/>
          </a:prstGeom>
        </p:spPr>
      </p:pic>
      <p:pic>
        <p:nvPicPr>
          <p:cNvPr id="13" name="図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5099" y="1511779"/>
            <a:ext cx="5864860" cy="2901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480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497" y="1323865"/>
            <a:ext cx="8663167" cy="3584759"/>
          </a:xfrm>
          <a:prstGeom prst="rect">
            <a:avLst/>
          </a:prstGeom>
        </p:spPr>
      </p:pic>
      <p:sp>
        <p:nvSpPr>
          <p:cNvPr id="33" name="タイトル 3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dirty="0" smtClean="0"/>
              <a:t>Exastro IT Automation (OSS) </a:t>
            </a:r>
            <a:r>
              <a:rPr lang="ja-JP" altLang="en-US" dirty="0" smtClean="0"/>
              <a:t>が使えます！</a:t>
            </a:r>
            <a:endParaRPr kumimoji="1" lang="ja-JP" altLang="en-US" dirty="0"/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51" y="560493"/>
            <a:ext cx="8913124" cy="823031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4461" y="2106993"/>
            <a:ext cx="4779678" cy="1518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115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 sz="3200" dirty="0" err="1"/>
              <a:t>Exastro</a:t>
            </a:r>
            <a:r>
              <a:rPr lang="en-US" altLang="ja-JP" sz="3200" dirty="0"/>
              <a:t> IT Automation (ITA) </a:t>
            </a:r>
            <a:r>
              <a:rPr lang="ja-JP" altLang="en-US" sz="3200" dirty="0"/>
              <a:t>のご紹介</a:t>
            </a:r>
            <a:endParaRPr kumimoji="1" lang="ja-JP" altLang="en-US" sz="3200" dirty="0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11044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1"/>
          <p:cNvSpPr txBox="1">
            <a:spLocks/>
          </p:cNvSpPr>
          <p:nvPr/>
        </p:nvSpPr>
        <p:spPr bwMode="gray">
          <a:xfrm>
            <a:off x="1277635" y="86400"/>
            <a:ext cx="6588000" cy="351000"/>
          </a:xfrm>
          <a:prstGeom prst="rect">
            <a:avLst/>
          </a:prstGeom>
        </p:spPr>
        <p:txBody>
          <a:bodyPr vert="horz" lIns="68580" tIns="27000" rIns="68580" bIns="0" rtlCol="0" anchor="ctr"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lang="ja-JP" altLang="en-US" sz="2400" b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9pPr>
          </a:lstStyle>
          <a:p>
            <a:endParaRPr lang="ja-JP" altLang="en-US" sz="1800" kern="0" dirty="0"/>
          </a:p>
        </p:txBody>
      </p:sp>
      <p:sp>
        <p:nvSpPr>
          <p:cNvPr id="7" name="タイトル 3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dirty="0" smtClean="0"/>
              <a:t>概要イメージ</a:t>
            </a:r>
            <a:endParaRPr kumimoji="1" lang="ja-JP" altLang="en-US" dirty="0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252" y="1204503"/>
            <a:ext cx="7515497" cy="3757748"/>
          </a:xfrm>
          <a:prstGeom prst="rect">
            <a:avLst/>
          </a:prstGeom>
        </p:spPr>
      </p:pic>
      <p:pic>
        <p:nvPicPr>
          <p:cNvPr id="2" name="図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38" y="571038"/>
            <a:ext cx="8913124" cy="823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971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1"/>
          <p:cNvSpPr txBox="1">
            <a:spLocks/>
          </p:cNvSpPr>
          <p:nvPr/>
        </p:nvSpPr>
        <p:spPr bwMode="gray">
          <a:xfrm>
            <a:off x="1277635" y="86400"/>
            <a:ext cx="6588000" cy="351000"/>
          </a:xfrm>
          <a:prstGeom prst="rect">
            <a:avLst/>
          </a:prstGeom>
        </p:spPr>
        <p:txBody>
          <a:bodyPr vert="horz" lIns="68580" tIns="27000" rIns="68580" bIns="0" rtlCol="0" anchor="ctr"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lang="ja-JP" altLang="en-US" sz="2400" b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9pPr>
          </a:lstStyle>
          <a:p>
            <a:endParaRPr lang="ja-JP" altLang="en-US" sz="1800" kern="0" dirty="0"/>
          </a:p>
        </p:txBody>
      </p:sp>
      <p:sp>
        <p:nvSpPr>
          <p:cNvPr id="7" name="タイトル 3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dirty="0" smtClean="0"/>
              <a:t>7</a:t>
            </a:r>
            <a:r>
              <a:rPr lang="ja-JP" altLang="en-US" dirty="0" err="1" smtClean="0"/>
              <a:t>つの</a:t>
            </a:r>
            <a:r>
              <a:rPr lang="ja-JP" altLang="en-US" dirty="0" smtClean="0"/>
              <a:t>特徴</a:t>
            </a:r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5460"/>
            <a:ext cx="9144000" cy="439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102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99" y="517227"/>
            <a:ext cx="9144000" cy="4391025"/>
          </a:xfrm>
          <a:prstGeom prst="rect">
            <a:avLst/>
          </a:prstGeom>
        </p:spPr>
      </p:pic>
      <p:sp>
        <p:nvSpPr>
          <p:cNvPr id="3" name="タイトル 1"/>
          <p:cNvSpPr txBox="1">
            <a:spLocks/>
          </p:cNvSpPr>
          <p:nvPr/>
        </p:nvSpPr>
        <p:spPr bwMode="gray">
          <a:xfrm>
            <a:off x="1277635" y="86400"/>
            <a:ext cx="6588000" cy="351000"/>
          </a:xfrm>
          <a:prstGeom prst="rect">
            <a:avLst/>
          </a:prstGeom>
        </p:spPr>
        <p:txBody>
          <a:bodyPr vert="horz" lIns="68580" tIns="27000" rIns="68580" bIns="0" rtlCol="0" anchor="ctr"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lang="ja-JP" altLang="en-US" sz="2400" b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9pPr>
          </a:lstStyle>
          <a:p>
            <a:endParaRPr lang="ja-JP" altLang="en-US" sz="1800" kern="0" dirty="0"/>
          </a:p>
        </p:txBody>
      </p:sp>
      <p:sp>
        <p:nvSpPr>
          <p:cNvPr id="7" name="タイトル 3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dirty="0" smtClean="0"/>
              <a:t>7</a:t>
            </a:r>
            <a:r>
              <a:rPr lang="ja-JP" altLang="en-US" dirty="0" err="1" smtClean="0"/>
              <a:t>つの</a:t>
            </a:r>
            <a:r>
              <a:rPr lang="ja-JP" altLang="en-US" dirty="0" smtClean="0"/>
              <a:t>特徴：①マルチインタフェースと</a:t>
            </a:r>
            <a:r>
              <a:rPr lang="en-US" altLang="ja-JP" dirty="0" smtClean="0"/>
              <a:t>RBAC</a:t>
            </a:r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06" y="552991"/>
            <a:ext cx="9144000" cy="1804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990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6257"/>
            <a:ext cx="9144000" cy="4391025"/>
          </a:xfrm>
          <a:prstGeom prst="rect">
            <a:avLst/>
          </a:prstGeom>
        </p:spPr>
      </p:pic>
      <p:sp>
        <p:nvSpPr>
          <p:cNvPr id="3" name="タイトル 1"/>
          <p:cNvSpPr txBox="1">
            <a:spLocks/>
          </p:cNvSpPr>
          <p:nvPr/>
        </p:nvSpPr>
        <p:spPr bwMode="gray">
          <a:xfrm>
            <a:off x="1277635" y="86400"/>
            <a:ext cx="6588000" cy="351000"/>
          </a:xfrm>
          <a:prstGeom prst="rect">
            <a:avLst/>
          </a:prstGeom>
        </p:spPr>
        <p:txBody>
          <a:bodyPr vert="horz" lIns="68580" tIns="27000" rIns="68580" bIns="0" rtlCol="0" anchor="ctr"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lang="ja-JP" altLang="en-US" sz="2400" b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9pPr>
          </a:lstStyle>
          <a:p>
            <a:endParaRPr lang="ja-JP" altLang="en-US" sz="1800" kern="0" dirty="0"/>
          </a:p>
        </p:txBody>
      </p:sp>
      <p:sp>
        <p:nvSpPr>
          <p:cNvPr id="7" name="タイトル 3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dirty="0" smtClean="0"/>
              <a:t>7</a:t>
            </a:r>
            <a:r>
              <a:rPr lang="ja-JP" altLang="en-US" dirty="0" err="1" smtClean="0"/>
              <a:t>つの</a:t>
            </a:r>
            <a:r>
              <a:rPr lang="ja-JP" altLang="en-US" dirty="0" smtClean="0"/>
              <a:t>特徴：②パラメータ</a:t>
            </a:r>
            <a:r>
              <a:rPr lang="ja-JP" altLang="en-US" dirty="0"/>
              <a:t>を</a:t>
            </a:r>
            <a:r>
              <a:rPr lang="ja-JP" altLang="en-US" dirty="0" smtClean="0"/>
              <a:t>グルーピング</a:t>
            </a:r>
            <a:r>
              <a:rPr lang="ja-JP" altLang="en-US" dirty="0"/>
              <a:t>／</a:t>
            </a:r>
            <a:r>
              <a:rPr lang="ja-JP" altLang="en-US" dirty="0" smtClean="0"/>
              <a:t>履歴管理する</a:t>
            </a:r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24" y="572353"/>
            <a:ext cx="8980186" cy="1133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514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3397"/>
            <a:ext cx="9144000" cy="4391025"/>
          </a:xfrm>
          <a:prstGeom prst="rect">
            <a:avLst/>
          </a:prstGeom>
        </p:spPr>
      </p:pic>
      <p:sp>
        <p:nvSpPr>
          <p:cNvPr id="3" name="タイトル 1"/>
          <p:cNvSpPr txBox="1">
            <a:spLocks/>
          </p:cNvSpPr>
          <p:nvPr/>
        </p:nvSpPr>
        <p:spPr bwMode="gray">
          <a:xfrm>
            <a:off x="1277635" y="86400"/>
            <a:ext cx="6588000" cy="351000"/>
          </a:xfrm>
          <a:prstGeom prst="rect">
            <a:avLst/>
          </a:prstGeom>
        </p:spPr>
        <p:txBody>
          <a:bodyPr vert="horz" lIns="68580" tIns="27000" rIns="68580" bIns="0" rtlCol="0" anchor="ctr"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lang="ja-JP" altLang="en-US" sz="2400" b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9pPr>
          </a:lstStyle>
          <a:p>
            <a:endParaRPr lang="ja-JP" altLang="en-US" sz="1800" kern="0" dirty="0"/>
          </a:p>
        </p:txBody>
      </p:sp>
      <p:sp>
        <p:nvSpPr>
          <p:cNvPr id="7" name="タイトル 32"/>
          <p:cNvSpPr>
            <a:spLocks noGrp="1"/>
          </p:cNvSpPr>
          <p:nvPr>
            <p:ph type="title" idx="4294967295"/>
          </p:nvPr>
        </p:nvSpPr>
        <p:spPr>
          <a:xfrm>
            <a:off x="0" y="28575"/>
            <a:ext cx="8783638" cy="468313"/>
          </a:xfrm>
        </p:spPr>
        <p:txBody>
          <a:bodyPr>
            <a:normAutofit/>
          </a:bodyPr>
          <a:lstStyle/>
          <a:p>
            <a:r>
              <a:rPr lang="en-US" altLang="ja-JP" dirty="0" smtClean="0"/>
              <a:t>7</a:t>
            </a:r>
            <a:r>
              <a:rPr lang="ja-JP" altLang="en-US" dirty="0" err="1" smtClean="0"/>
              <a:t>つの</a:t>
            </a:r>
            <a:r>
              <a:rPr lang="ja-JP" altLang="en-US" dirty="0" smtClean="0"/>
              <a:t>特徴：③</a:t>
            </a:r>
            <a:r>
              <a:rPr lang="en-US" altLang="ja-JP" dirty="0" err="1" smtClean="0"/>
              <a:t>IaC</a:t>
            </a:r>
            <a:r>
              <a:rPr lang="ja-JP" altLang="en-US" dirty="0" smtClean="0"/>
              <a:t>を解析して変数を刈り取る</a:t>
            </a:r>
            <a:endParaRPr kumimoji="1" lang="ja-JP" altLang="en-US" dirty="0"/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78" y="571037"/>
            <a:ext cx="9059441" cy="1518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837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1"/>
          <p:cNvSpPr txBox="1">
            <a:spLocks/>
          </p:cNvSpPr>
          <p:nvPr/>
        </p:nvSpPr>
        <p:spPr bwMode="gray">
          <a:xfrm>
            <a:off x="1277635" y="86400"/>
            <a:ext cx="6588000" cy="351000"/>
          </a:xfrm>
          <a:prstGeom prst="rect">
            <a:avLst/>
          </a:prstGeom>
        </p:spPr>
        <p:txBody>
          <a:bodyPr vert="horz" lIns="68580" tIns="27000" rIns="68580" bIns="0" rtlCol="0" anchor="ctr"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lang="ja-JP" altLang="en-US" sz="2400" b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9pPr>
          </a:lstStyle>
          <a:p>
            <a:endParaRPr lang="ja-JP" altLang="en-US" sz="1800" kern="0" dirty="0"/>
          </a:p>
        </p:txBody>
      </p:sp>
      <p:sp>
        <p:nvSpPr>
          <p:cNvPr id="7" name="タイトル 32"/>
          <p:cNvSpPr>
            <a:spLocks noGrp="1"/>
          </p:cNvSpPr>
          <p:nvPr>
            <p:ph type="title" idx="4294967295"/>
          </p:nvPr>
        </p:nvSpPr>
        <p:spPr>
          <a:xfrm>
            <a:off x="0" y="28575"/>
            <a:ext cx="8783638" cy="468313"/>
          </a:xfrm>
        </p:spPr>
        <p:txBody>
          <a:bodyPr>
            <a:normAutofit/>
          </a:bodyPr>
          <a:lstStyle/>
          <a:p>
            <a:r>
              <a:rPr lang="en-US" altLang="ja-JP" dirty="0" smtClean="0"/>
              <a:t>7</a:t>
            </a:r>
            <a:r>
              <a:rPr lang="ja-JP" altLang="en-US" dirty="0" err="1" smtClean="0"/>
              <a:t>つの</a:t>
            </a:r>
            <a:r>
              <a:rPr lang="ja-JP" altLang="en-US" dirty="0" smtClean="0"/>
              <a:t>特徴：④</a:t>
            </a:r>
            <a:r>
              <a:rPr lang="en-US" altLang="ja-JP" dirty="0" err="1" smtClean="0"/>
              <a:t>IaC</a:t>
            </a:r>
            <a:r>
              <a:rPr lang="ja-JP" altLang="en-US" dirty="0" smtClean="0"/>
              <a:t>をモジュール管理して再利用性を高める</a:t>
            </a:r>
            <a:endParaRPr kumimoji="1" lang="ja-JP" altLang="en-US" dirty="0"/>
          </a:p>
        </p:txBody>
      </p:sp>
      <p:sp>
        <p:nvSpPr>
          <p:cNvPr id="14" name="正方形/長方形 13"/>
          <p:cNvSpPr/>
          <p:nvPr/>
        </p:nvSpPr>
        <p:spPr bwMode="auto">
          <a:xfrm>
            <a:off x="6443849" y="1855915"/>
            <a:ext cx="1944000" cy="1488176"/>
          </a:xfrm>
          <a:prstGeom prst="rect">
            <a:avLst/>
          </a:prstGeom>
          <a:solidFill>
            <a:schemeClr val="bg1"/>
          </a:solidFill>
          <a:ln w="38100">
            <a:solidFill>
              <a:srgbClr val="002B62"/>
            </a:solidFill>
          </a:ln>
          <a:effectLst/>
          <a:ex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 sz="1350" b="1" dirty="0">
              <a:latin typeface="+mn-ea"/>
            </a:endParaRP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6443849" y="1568895"/>
            <a:ext cx="19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400" b="1" dirty="0">
                <a:solidFill>
                  <a:srgbClr val="002B62"/>
                </a:solidFill>
                <a:latin typeface="+mn-ea"/>
              </a:rPr>
              <a:t>DB</a:t>
            </a:r>
            <a:r>
              <a:rPr lang="ja-JP" altLang="en-US" sz="1400" b="1" dirty="0" smtClean="0">
                <a:solidFill>
                  <a:srgbClr val="002B62"/>
                </a:solidFill>
                <a:latin typeface="+mn-ea"/>
              </a:rPr>
              <a:t>サーバ構築</a:t>
            </a:r>
            <a:r>
              <a:rPr lang="ja-JP" altLang="en-US" sz="1400" b="1" dirty="0">
                <a:solidFill>
                  <a:srgbClr val="002B62"/>
                </a:solidFill>
                <a:latin typeface="+mn-ea"/>
              </a:rPr>
              <a:t>手順</a:t>
            </a:r>
          </a:p>
        </p:txBody>
      </p:sp>
      <p:sp>
        <p:nvSpPr>
          <p:cNvPr id="18" name="正方形/長方形 17"/>
          <p:cNvSpPr/>
          <p:nvPr/>
        </p:nvSpPr>
        <p:spPr bwMode="auto">
          <a:xfrm>
            <a:off x="6515849" y="1923319"/>
            <a:ext cx="1800000" cy="180000"/>
          </a:xfrm>
          <a:prstGeom prst="rect">
            <a:avLst/>
          </a:prstGeom>
          <a:solidFill>
            <a:srgbClr val="FFD5AB"/>
          </a:solidFill>
          <a:ln w="19050">
            <a:solidFill>
              <a:srgbClr val="002B62"/>
            </a:solidFill>
          </a:ln>
          <a:effectLst/>
          <a:extLst/>
        </p:spPr>
        <p:txBody>
          <a:bodyPr rot="0" spcFirstLastPara="0" vertOverflow="overflow" horzOverflow="overflow" vert="horz" wrap="square" lIns="68580" tIns="7200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sz="825" dirty="0">
                <a:solidFill>
                  <a:srgbClr val="002B62"/>
                </a:solidFill>
                <a:latin typeface="+mn-ea"/>
              </a:rPr>
              <a:t>共通初期手順</a:t>
            </a:r>
          </a:p>
        </p:txBody>
      </p:sp>
      <p:sp>
        <p:nvSpPr>
          <p:cNvPr id="24" name="正方形/長方形 23"/>
          <p:cNvSpPr/>
          <p:nvPr/>
        </p:nvSpPr>
        <p:spPr bwMode="auto">
          <a:xfrm>
            <a:off x="6515849" y="2153290"/>
            <a:ext cx="1800000" cy="180000"/>
          </a:xfrm>
          <a:prstGeom prst="rect">
            <a:avLst/>
          </a:prstGeom>
          <a:solidFill>
            <a:srgbClr val="CBEBB3"/>
          </a:solidFill>
          <a:ln w="19050">
            <a:solidFill>
              <a:srgbClr val="002B62"/>
            </a:solidFill>
          </a:ln>
          <a:effectLst/>
          <a:extLst/>
        </p:spPr>
        <p:txBody>
          <a:bodyPr rot="0" spcFirstLastPara="0" vertOverflow="overflow" horzOverflow="overflow" vert="horz" wrap="square" lIns="68580" tIns="7200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sz="825" dirty="0">
                <a:solidFill>
                  <a:srgbClr val="002B62"/>
                </a:solidFill>
                <a:latin typeface="+mn-ea"/>
              </a:rPr>
              <a:t>監視</a:t>
            </a:r>
            <a:r>
              <a:rPr lang="ja-JP" altLang="en-US" sz="825" dirty="0" smtClean="0">
                <a:solidFill>
                  <a:srgbClr val="002B62"/>
                </a:solidFill>
                <a:latin typeface="+mn-ea"/>
              </a:rPr>
              <a:t>エージェントインストール</a:t>
            </a:r>
            <a:endParaRPr lang="ja-JP" altLang="en-US" sz="825" dirty="0">
              <a:solidFill>
                <a:srgbClr val="002B62"/>
              </a:solidFill>
              <a:latin typeface="+mn-ea"/>
            </a:endParaRPr>
          </a:p>
        </p:txBody>
      </p:sp>
      <p:sp>
        <p:nvSpPr>
          <p:cNvPr id="21" name="正方形/長方形 20"/>
          <p:cNvSpPr/>
          <p:nvPr/>
        </p:nvSpPr>
        <p:spPr bwMode="auto">
          <a:xfrm>
            <a:off x="6515849" y="2383261"/>
            <a:ext cx="1800000" cy="180000"/>
          </a:xfrm>
          <a:prstGeom prst="rect">
            <a:avLst/>
          </a:prstGeom>
          <a:solidFill>
            <a:srgbClr val="CBEBB3"/>
          </a:solidFill>
          <a:ln w="19050">
            <a:solidFill>
              <a:srgbClr val="002B62"/>
            </a:solidFill>
          </a:ln>
          <a:effectLst/>
          <a:extLst/>
        </p:spPr>
        <p:txBody>
          <a:bodyPr rot="0" spcFirstLastPara="0" vertOverflow="overflow" horzOverflow="overflow" vert="horz" wrap="square" lIns="68580" tIns="7200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sz="825" dirty="0">
                <a:solidFill>
                  <a:srgbClr val="002B62"/>
                </a:solidFill>
                <a:latin typeface="+mn-ea"/>
              </a:rPr>
              <a:t>クラスタ</a:t>
            </a:r>
            <a:r>
              <a:rPr lang="ja-JP" altLang="en-US" sz="825" dirty="0" smtClean="0">
                <a:solidFill>
                  <a:srgbClr val="002B62"/>
                </a:solidFill>
                <a:latin typeface="+mn-ea"/>
              </a:rPr>
              <a:t>製品インストール</a:t>
            </a:r>
            <a:endParaRPr lang="ja-JP" altLang="en-US" sz="825" dirty="0">
              <a:solidFill>
                <a:srgbClr val="002B62"/>
              </a:solidFill>
              <a:latin typeface="+mn-ea"/>
            </a:endParaRPr>
          </a:p>
        </p:txBody>
      </p:sp>
      <p:sp>
        <p:nvSpPr>
          <p:cNvPr id="26" name="正方形/長方形 25"/>
          <p:cNvSpPr/>
          <p:nvPr/>
        </p:nvSpPr>
        <p:spPr bwMode="auto">
          <a:xfrm>
            <a:off x="6515849" y="3073174"/>
            <a:ext cx="1800000" cy="180000"/>
          </a:xfrm>
          <a:prstGeom prst="rect">
            <a:avLst/>
          </a:prstGeom>
          <a:solidFill>
            <a:srgbClr val="FFD5AB"/>
          </a:solidFill>
          <a:ln w="19050">
            <a:solidFill>
              <a:srgbClr val="002B62"/>
            </a:solidFill>
          </a:ln>
          <a:effectLst/>
          <a:extLst/>
        </p:spPr>
        <p:txBody>
          <a:bodyPr rot="0" spcFirstLastPara="0" vertOverflow="overflow" horzOverflow="overflow" vert="horz" wrap="square" lIns="68580" tIns="7200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sz="825" dirty="0">
                <a:solidFill>
                  <a:srgbClr val="002B62"/>
                </a:solidFill>
                <a:latin typeface="+mn-ea"/>
              </a:rPr>
              <a:t>クラスタ設定手順</a:t>
            </a:r>
          </a:p>
        </p:txBody>
      </p:sp>
      <p:sp>
        <p:nvSpPr>
          <p:cNvPr id="27" name="正方形/長方形 26"/>
          <p:cNvSpPr/>
          <p:nvPr/>
        </p:nvSpPr>
        <p:spPr bwMode="auto">
          <a:xfrm>
            <a:off x="6515849" y="2843203"/>
            <a:ext cx="1800000" cy="180000"/>
          </a:xfrm>
          <a:prstGeom prst="rect">
            <a:avLst/>
          </a:prstGeom>
          <a:solidFill>
            <a:srgbClr val="FFD5AB"/>
          </a:solidFill>
          <a:ln w="19050">
            <a:solidFill>
              <a:srgbClr val="002B62"/>
            </a:solidFill>
          </a:ln>
          <a:effectLst/>
          <a:extLst/>
        </p:spPr>
        <p:txBody>
          <a:bodyPr rot="0" spcFirstLastPara="0" vertOverflow="overflow" horzOverflow="overflow" vert="horz" wrap="square" lIns="68580" tIns="7200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825">
                <a:solidFill>
                  <a:srgbClr val="002B62"/>
                </a:solidFill>
                <a:latin typeface="+mn-ea"/>
              </a:rPr>
              <a:t>DB</a:t>
            </a:r>
            <a:r>
              <a:rPr lang="ja-JP" altLang="en-US" sz="825" dirty="0">
                <a:solidFill>
                  <a:srgbClr val="002B62"/>
                </a:solidFill>
                <a:latin typeface="+mn-ea"/>
              </a:rPr>
              <a:t>設定手順</a:t>
            </a:r>
          </a:p>
        </p:txBody>
      </p:sp>
      <p:sp>
        <p:nvSpPr>
          <p:cNvPr id="20" name="正方形/長方形 19"/>
          <p:cNvSpPr/>
          <p:nvPr/>
        </p:nvSpPr>
        <p:spPr bwMode="auto">
          <a:xfrm>
            <a:off x="6515849" y="2613232"/>
            <a:ext cx="1800000" cy="180000"/>
          </a:xfrm>
          <a:prstGeom prst="rect">
            <a:avLst/>
          </a:prstGeom>
          <a:solidFill>
            <a:srgbClr val="CBEBB3"/>
          </a:solidFill>
          <a:ln w="19050">
            <a:solidFill>
              <a:srgbClr val="002B62"/>
            </a:solidFill>
          </a:ln>
          <a:effectLst/>
          <a:extLst/>
        </p:spPr>
        <p:txBody>
          <a:bodyPr rot="0" spcFirstLastPara="0" vertOverflow="overflow" horzOverflow="overflow" vert="horz" wrap="square" lIns="68580" tIns="7200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825" dirty="0" smtClean="0">
                <a:solidFill>
                  <a:srgbClr val="002B62"/>
                </a:solidFill>
                <a:latin typeface="+mn-ea"/>
              </a:rPr>
              <a:t>DBMS</a:t>
            </a:r>
            <a:r>
              <a:rPr lang="ja-JP" altLang="en-US" sz="825" dirty="0" smtClean="0">
                <a:solidFill>
                  <a:srgbClr val="002B62"/>
                </a:solidFill>
                <a:latin typeface="+mn-ea"/>
              </a:rPr>
              <a:t>インストール</a:t>
            </a:r>
            <a:endParaRPr lang="ja-JP" altLang="en-US" sz="825" dirty="0">
              <a:solidFill>
                <a:srgbClr val="002B62"/>
              </a:solidFill>
              <a:latin typeface="+mn-ea"/>
            </a:endParaRPr>
          </a:p>
        </p:txBody>
      </p:sp>
      <p:sp>
        <p:nvSpPr>
          <p:cNvPr id="12" name="正方形/長方形 11"/>
          <p:cNvSpPr/>
          <p:nvPr/>
        </p:nvSpPr>
        <p:spPr bwMode="auto">
          <a:xfrm>
            <a:off x="3597811" y="1850201"/>
            <a:ext cx="1944000" cy="1258760"/>
          </a:xfrm>
          <a:prstGeom prst="rect">
            <a:avLst/>
          </a:prstGeom>
          <a:solidFill>
            <a:schemeClr val="bg1"/>
          </a:solidFill>
          <a:ln w="38100">
            <a:solidFill>
              <a:srgbClr val="002B62"/>
            </a:solidFill>
          </a:ln>
          <a:effectLst/>
          <a:ex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 sz="1350" b="1" dirty="0">
              <a:latin typeface="+mn-ea"/>
            </a:endParaRP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3597811" y="1568895"/>
            <a:ext cx="19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400" b="1" dirty="0">
                <a:solidFill>
                  <a:srgbClr val="002B62"/>
                </a:solidFill>
                <a:latin typeface="+mn-ea"/>
              </a:rPr>
              <a:t>AP</a:t>
            </a:r>
            <a:r>
              <a:rPr lang="ja-JP" altLang="en-US" sz="1400" b="1" dirty="0" smtClean="0">
                <a:solidFill>
                  <a:srgbClr val="002B62"/>
                </a:solidFill>
                <a:latin typeface="+mn-ea"/>
              </a:rPr>
              <a:t>サーバ構築</a:t>
            </a:r>
            <a:r>
              <a:rPr lang="ja-JP" altLang="en-US" sz="1400" b="1" dirty="0">
                <a:solidFill>
                  <a:srgbClr val="002B62"/>
                </a:solidFill>
                <a:latin typeface="+mn-ea"/>
              </a:rPr>
              <a:t>手順</a:t>
            </a:r>
          </a:p>
        </p:txBody>
      </p:sp>
      <p:sp>
        <p:nvSpPr>
          <p:cNvPr id="17" name="正方形/長方形 16"/>
          <p:cNvSpPr/>
          <p:nvPr/>
        </p:nvSpPr>
        <p:spPr bwMode="auto">
          <a:xfrm>
            <a:off x="3669811" y="1917604"/>
            <a:ext cx="1800000" cy="180000"/>
          </a:xfrm>
          <a:prstGeom prst="rect">
            <a:avLst/>
          </a:prstGeom>
          <a:solidFill>
            <a:srgbClr val="FFD5AB"/>
          </a:solidFill>
          <a:ln w="19050">
            <a:solidFill>
              <a:srgbClr val="002B62"/>
            </a:solidFill>
          </a:ln>
          <a:effectLst/>
          <a:extLst/>
        </p:spPr>
        <p:txBody>
          <a:bodyPr rot="0" spcFirstLastPara="0" vertOverflow="overflow" horzOverflow="overflow" vert="horz" wrap="square" lIns="68580" tIns="7200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sz="825" dirty="0">
                <a:solidFill>
                  <a:srgbClr val="002B62"/>
                </a:solidFill>
                <a:latin typeface="+mn-ea"/>
              </a:rPr>
              <a:t>共通初期手順</a:t>
            </a:r>
          </a:p>
        </p:txBody>
      </p:sp>
      <p:sp>
        <p:nvSpPr>
          <p:cNvPr id="23" name="正方形/長方形 22"/>
          <p:cNvSpPr/>
          <p:nvPr/>
        </p:nvSpPr>
        <p:spPr bwMode="auto">
          <a:xfrm>
            <a:off x="3669811" y="2147575"/>
            <a:ext cx="1800000" cy="180000"/>
          </a:xfrm>
          <a:prstGeom prst="rect">
            <a:avLst/>
          </a:prstGeom>
          <a:solidFill>
            <a:srgbClr val="CBEBB3"/>
          </a:solidFill>
          <a:ln w="19050">
            <a:solidFill>
              <a:srgbClr val="002B62"/>
            </a:solidFill>
          </a:ln>
          <a:effectLst/>
          <a:extLst/>
        </p:spPr>
        <p:txBody>
          <a:bodyPr rot="0" spcFirstLastPara="0" vertOverflow="overflow" horzOverflow="overflow" vert="horz" wrap="square" lIns="68580" tIns="7200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sz="825" dirty="0">
                <a:solidFill>
                  <a:srgbClr val="002B62"/>
                </a:solidFill>
                <a:latin typeface="+mn-ea"/>
              </a:rPr>
              <a:t>監視</a:t>
            </a:r>
            <a:r>
              <a:rPr lang="ja-JP" altLang="en-US" sz="825" dirty="0" smtClean="0">
                <a:solidFill>
                  <a:srgbClr val="002B62"/>
                </a:solidFill>
                <a:latin typeface="+mn-ea"/>
              </a:rPr>
              <a:t>エージェントインストール</a:t>
            </a:r>
            <a:endParaRPr lang="ja-JP" altLang="en-US" sz="825" dirty="0">
              <a:solidFill>
                <a:srgbClr val="002B62"/>
              </a:solidFill>
              <a:latin typeface="+mn-ea"/>
            </a:endParaRPr>
          </a:p>
        </p:txBody>
      </p:sp>
      <p:sp>
        <p:nvSpPr>
          <p:cNvPr id="25" name="正方形/長方形 24"/>
          <p:cNvSpPr/>
          <p:nvPr/>
        </p:nvSpPr>
        <p:spPr bwMode="auto">
          <a:xfrm>
            <a:off x="3669811" y="2377546"/>
            <a:ext cx="1800000" cy="180000"/>
          </a:xfrm>
          <a:prstGeom prst="rect">
            <a:avLst/>
          </a:prstGeom>
          <a:solidFill>
            <a:srgbClr val="CBEBB3"/>
          </a:solidFill>
          <a:ln w="19050">
            <a:solidFill>
              <a:srgbClr val="002B62"/>
            </a:solidFill>
          </a:ln>
          <a:effectLst/>
          <a:extLst/>
        </p:spPr>
        <p:txBody>
          <a:bodyPr rot="0" spcFirstLastPara="0" vertOverflow="overflow" horzOverflow="overflow" vert="horz" wrap="square" lIns="68580" tIns="7200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sz="825" dirty="0">
                <a:solidFill>
                  <a:srgbClr val="002B62"/>
                </a:solidFill>
                <a:latin typeface="+mn-ea"/>
              </a:rPr>
              <a:t>クラスタ</a:t>
            </a:r>
            <a:r>
              <a:rPr lang="ja-JP" altLang="en-US" sz="825" dirty="0" smtClean="0">
                <a:solidFill>
                  <a:srgbClr val="002B62"/>
                </a:solidFill>
                <a:latin typeface="+mn-ea"/>
              </a:rPr>
              <a:t>製品インストール</a:t>
            </a:r>
            <a:endParaRPr lang="ja-JP" altLang="en-US" sz="825" dirty="0">
              <a:solidFill>
                <a:srgbClr val="002B62"/>
              </a:solidFill>
              <a:latin typeface="+mn-ea"/>
            </a:endParaRPr>
          </a:p>
        </p:txBody>
      </p:sp>
      <p:sp>
        <p:nvSpPr>
          <p:cNvPr id="28" name="正方形/長方形 27"/>
          <p:cNvSpPr/>
          <p:nvPr/>
        </p:nvSpPr>
        <p:spPr bwMode="auto">
          <a:xfrm>
            <a:off x="3669811" y="2837488"/>
            <a:ext cx="1800000" cy="180000"/>
          </a:xfrm>
          <a:prstGeom prst="rect">
            <a:avLst/>
          </a:prstGeom>
          <a:solidFill>
            <a:srgbClr val="FFD5AB"/>
          </a:solidFill>
          <a:ln w="19050">
            <a:solidFill>
              <a:srgbClr val="002B62"/>
            </a:solidFill>
          </a:ln>
          <a:effectLst/>
          <a:extLst/>
        </p:spPr>
        <p:txBody>
          <a:bodyPr rot="0" spcFirstLastPara="0" vertOverflow="overflow" horzOverflow="overflow" vert="horz" wrap="square" lIns="68580" tIns="7200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sz="825" dirty="0">
                <a:solidFill>
                  <a:srgbClr val="002B62"/>
                </a:solidFill>
                <a:latin typeface="+mn-ea"/>
              </a:rPr>
              <a:t>クラスタ設定手順</a:t>
            </a:r>
          </a:p>
        </p:txBody>
      </p:sp>
      <p:sp>
        <p:nvSpPr>
          <p:cNvPr id="29" name="正方形/長方形 28"/>
          <p:cNvSpPr/>
          <p:nvPr/>
        </p:nvSpPr>
        <p:spPr bwMode="auto">
          <a:xfrm>
            <a:off x="3669811" y="2607517"/>
            <a:ext cx="1800000" cy="180000"/>
          </a:xfrm>
          <a:prstGeom prst="rect">
            <a:avLst/>
          </a:prstGeom>
          <a:solidFill>
            <a:srgbClr val="FFD5AB"/>
          </a:solidFill>
          <a:ln w="19050">
            <a:solidFill>
              <a:srgbClr val="002B62"/>
            </a:solidFill>
          </a:ln>
          <a:effectLst/>
          <a:extLst/>
        </p:spPr>
        <p:txBody>
          <a:bodyPr rot="0" spcFirstLastPara="0" vertOverflow="overflow" horzOverflow="overflow" vert="horz" wrap="square" lIns="68580" tIns="7200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sz="825" dirty="0">
                <a:solidFill>
                  <a:srgbClr val="002B62"/>
                </a:solidFill>
                <a:latin typeface="+mn-ea"/>
              </a:rPr>
              <a:t>ファイルリリース</a:t>
            </a:r>
          </a:p>
        </p:txBody>
      </p:sp>
      <p:sp>
        <p:nvSpPr>
          <p:cNvPr id="10" name="正方形/長方形 9"/>
          <p:cNvSpPr/>
          <p:nvPr/>
        </p:nvSpPr>
        <p:spPr bwMode="auto">
          <a:xfrm>
            <a:off x="751774" y="1844094"/>
            <a:ext cx="1944000" cy="1012317"/>
          </a:xfrm>
          <a:prstGeom prst="rect">
            <a:avLst/>
          </a:prstGeom>
          <a:solidFill>
            <a:schemeClr val="bg1"/>
          </a:solidFill>
          <a:ln w="38100">
            <a:solidFill>
              <a:srgbClr val="002B62"/>
            </a:solidFill>
          </a:ln>
          <a:effectLst/>
          <a:ex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 sz="1350" b="1" dirty="0">
              <a:latin typeface="+mn-ea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751774" y="1568895"/>
            <a:ext cx="19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400" b="1" dirty="0">
                <a:solidFill>
                  <a:srgbClr val="002B62"/>
                </a:solidFill>
                <a:latin typeface="+mn-ea"/>
              </a:rPr>
              <a:t>Web</a:t>
            </a:r>
            <a:r>
              <a:rPr lang="ja-JP" altLang="en-US" sz="1400" b="1" dirty="0" smtClean="0">
                <a:solidFill>
                  <a:srgbClr val="002B62"/>
                </a:solidFill>
                <a:latin typeface="+mn-ea"/>
              </a:rPr>
              <a:t>サーバ構築手順</a:t>
            </a:r>
          </a:p>
        </p:txBody>
      </p:sp>
      <p:sp>
        <p:nvSpPr>
          <p:cNvPr id="16" name="正方形/長方形 15"/>
          <p:cNvSpPr/>
          <p:nvPr/>
        </p:nvSpPr>
        <p:spPr bwMode="auto">
          <a:xfrm>
            <a:off x="823774" y="1911497"/>
            <a:ext cx="1800000" cy="180000"/>
          </a:xfrm>
          <a:prstGeom prst="rect">
            <a:avLst/>
          </a:prstGeom>
          <a:solidFill>
            <a:srgbClr val="FFD5AB"/>
          </a:solidFill>
          <a:ln w="19050">
            <a:solidFill>
              <a:srgbClr val="002B62"/>
            </a:solidFill>
          </a:ln>
          <a:effectLst/>
          <a:extLst/>
        </p:spPr>
        <p:txBody>
          <a:bodyPr rot="0" spcFirstLastPara="0" vertOverflow="overflow" horzOverflow="overflow" vert="horz" wrap="square" lIns="68580" tIns="7200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sz="825" dirty="0">
                <a:solidFill>
                  <a:srgbClr val="002B62"/>
                </a:solidFill>
                <a:latin typeface="+mn-ea"/>
              </a:rPr>
              <a:t>共通初期手順</a:t>
            </a:r>
          </a:p>
        </p:txBody>
      </p:sp>
      <p:sp>
        <p:nvSpPr>
          <p:cNvPr id="22" name="正方形/長方形 21"/>
          <p:cNvSpPr/>
          <p:nvPr/>
        </p:nvSpPr>
        <p:spPr bwMode="auto">
          <a:xfrm>
            <a:off x="823774" y="2141468"/>
            <a:ext cx="1800000" cy="180000"/>
          </a:xfrm>
          <a:prstGeom prst="rect">
            <a:avLst/>
          </a:prstGeom>
          <a:solidFill>
            <a:srgbClr val="CBEBB3"/>
          </a:solidFill>
          <a:ln w="19050">
            <a:solidFill>
              <a:srgbClr val="002B62"/>
            </a:solidFill>
          </a:ln>
          <a:effectLst/>
          <a:extLst/>
        </p:spPr>
        <p:txBody>
          <a:bodyPr rot="0" spcFirstLastPara="0" vertOverflow="overflow" horzOverflow="overflow" vert="horz" wrap="square" lIns="68580" tIns="7200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sz="825" dirty="0">
                <a:solidFill>
                  <a:srgbClr val="002B62"/>
                </a:solidFill>
                <a:latin typeface="+mn-ea"/>
              </a:rPr>
              <a:t>監視</a:t>
            </a:r>
            <a:r>
              <a:rPr lang="ja-JP" altLang="en-US" sz="825" dirty="0" smtClean="0">
                <a:solidFill>
                  <a:srgbClr val="002B62"/>
                </a:solidFill>
                <a:latin typeface="+mn-ea"/>
              </a:rPr>
              <a:t>エージェントインストール</a:t>
            </a:r>
            <a:endParaRPr lang="ja-JP" altLang="en-US" sz="825" dirty="0">
              <a:solidFill>
                <a:srgbClr val="002B62"/>
              </a:solidFill>
              <a:latin typeface="+mn-ea"/>
            </a:endParaRPr>
          </a:p>
        </p:txBody>
      </p:sp>
      <p:sp>
        <p:nvSpPr>
          <p:cNvPr id="19" name="正方形/長方形 18"/>
          <p:cNvSpPr/>
          <p:nvPr/>
        </p:nvSpPr>
        <p:spPr bwMode="auto">
          <a:xfrm>
            <a:off x="823774" y="2371439"/>
            <a:ext cx="1800000" cy="180000"/>
          </a:xfrm>
          <a:prstGeom prst="rect">
            <a:avLst/>
          </a:prstGeom>
          <a:solidFill>
            <a:srgbClr val="CBEBB3"/>
          </a:solidFill>
          <a:ln w="19050">
            <a:solidFill>
              <a:srgbClr val="002B62"/>
            </a:solidFill>
          </a:ln>
          <a:effectLst/>
          <a:extLst/>
        </p:spPr>
        <p:txBody>
          <a:bodyPr rot="0" spcFirstLastPara="0" vertOverflow="overflow" horzOverflow="overflow" vert="horz" wrap="square" lIns="68580" tIns="7200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825" dirty="0">
                <a:solidFill>
                  <a:srgbClr val="002B62"/>
                </a:solidFill>
                <a:latin typeface="+mn-ea"/>
              </a:rPr>
              <a:t>HTTP</a:t>
            </a:r>
            <a:r>
              <a:rPr lang="ja-JP" altLang="en-US" sz="825" dirty="0" smtClean="0">
                <a:solidFill>
                  <a:srgbClr val="002B62"/>
                </a:solidFill>
                <a:latin typeface="+mn-ea"/>
              </a:rPr>
              <a:t>サーバインストール</a:t>
            </a:r>
            <a:endParaRPr lang="ja-JP" altLang="en-US" sz="825" dirty="0">
              <a:solidFill>
                <a:srgbClr val="002B62"/>
              </a:solidFill>
              <a:latin typeface="+mn-ea"/>
            </a:endParaRPr>
          </a:p>
        </p:txBody>
      </p:sp>
      <p:sp>
        <p:nvSpPr>
          <p:cNvPr id="30" name="正方形/長方形 29"/>
          <p:cNvSpPr/>
          <p:nvPr/>
        </p:nvSpPr>
        <p:spPr bwMode="auto">
          <a:xfrm>
            <a:off x="823774" y="2601410"/>
            <a:ext cx="1800000" cy="180000"/>
          </a:xfrm>
          <a:prstGeom prst="rect">
            <a:avLst/>
          </a:prstGeom>
          <a:solidFill>
            <a:srgbClr val="FFD5AB"/>
          </a:solidFill>
          <a:ln w="19050">
            <a:solidFill>
              <a:srgbClr val="002B62"/>
            </a:solidFill>
          </a:ln>
          <a:effectLst/>
          <a:extLst/>
        </p:spPr>
        <p:txBody>
          <a:bodyPr rot="0" spcFirstLastPara="0" vertOverflow="overflow" horzOverflow="overflow" vert="horz" wrap="square" lIns="68580" tIns="7200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sz="825" dirty="0">
                <a:solidFill>
                  <a:srgbClr val="002B62"/>
                </a:solidFill>
                <a:latin typeface="+mn-ea"/>
              </a:rPr>
              <a:t>ファイルリリース</a:t>
            </a:r>
          </a:p>
        </p:txBody>
      </p:sp>
      <p:sp>
        <p:nvSpPr>
          <p:cNvPr id="31" name="正方形/長方形 30"/>
          <p:cNvSpPr/>
          <p:nvPr/>
        </p:nvSpPr>
        <p:spPr bwMode="auto">
          <a:xfrm>
            <a:off x="765107" y="4016761"/>
            <a:ext cx="1800000" cy="180000"/>
          </a:xfrm>
          <a:prstGeom prst="rect">
            <a:avLst/>
          </a:prstGeom>
          <a:solidFill>
            <a:srgbClr val="FFD5AB"/>
          </a:solidFill>
          <a:ln w="19050">
            <a:solidFill>
              <a:srgbClr val="002B62"/>
            </a:solidFill>
          </a:ln>
          <a:effectLst/>
          <a:extLst/>
        </p:spPr>
        <p:txBody>
          <a:bodyPr rot="0" spcFirstLastPara="0" vertOverflow="overflow" horzOverflow="overflow" vert="horz" wrap="square" lIns="68580" tIns="7200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sz="825" dirty="0">
                <a:solidFill>
                  <a:srgbClr val="002B62"/>
                </a:solidFill>
                <a:latin typeface="+mn-ea"/>
              </a:rPr>
              <a:t>共通初期手順</a:t>
            </a:r>
          </a:p>
        </p:txBody>
      </p:sp>
      <p:sp>
        <p:nvSpPr>
          <p:cNvPr id="32" name="正方形/長方形 31"/>
          <p:cNvSpPr/>
          <p:nvPr/>
        </p:nvSpPr>
        <p:spPr bwMode="auto">
          <a:xfrm>
            <a:off x="765107" y="4272167"/>
            <a:ext cx="1800000" cy="180000"/>
          </a:xfrm>
          <a:prstGeom prst="rect">
            <a:avLst/>
          </a:prstGeom>
          <a:solidFill>
            <a:srgbClr val="FFD5AB"/>
          </a:solidFill>
          <a:ln w="19050">
            <a:solidFill>
              <a:srgbClr val="002B62"/>
            </a:solidFill>
          </a:ln>
          <a:effectLst/>
          <a:extLst/>
        </p:spPr>
        <p:txBody>
          <a:bodyPr rot="0" spcFirstLastPara="0" vertOverflow="overflow" horzOverflow="overflow" vert="horz" wrap="square" lIns="68580" tIns="7200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sz="825" dirty="0">
                <a:solidFill>
                  <a:srgbClr val="002B62"/>
                </a:solidFill>
                <a:latin typeface="+mn-ea"/>
              </a:rPr>
              <a:t>ファイルリリース</a:t>
            </a:r>
          </a:p>
        </p:txBody>
      </p:sp>
      <p:sp>
        <p:nvSpPr>
          <p:cNvPr id="33" name="正方形/長方形 32"/>
          <p:cNvSpPr/>
          <p:nvPr/>
        </p:nvSpPr>
        <p:spPr bwMode="auto">
          <a:xfrm>
            <a:off x="2703036" y="4016761"/>
            <a:ext cx="1800000" cy="180000"/>
          </a:xfrm>
          <a:prstGeom prst="rect">
            <a:avLst/>
          </a:prstGeom>
          <a:solidFill>
            <a:srgbClr val="FFD5AB"/>
          </a:solidFill>
          <a:ln w="19050">
            <a:solidFill>
              <a:srgbClr val="002B62"/>
            </a:solidFill>
          </a:ln>
          <a:effectLst/>
          <a:extLst/>
        </p:spPr>
        <p:txBody>
          <a:bodyPr rot="0" spcFirstLastPara="0" vertOverflow="overflow" horzOverflow="overflow" vert="horz" wrap="square" lIns="68580" tIns="7200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825" dirty="0">
                <a:solidFill>
                  <a:srgbClr val="002B62"/>
                </a:solidFill>
                <a:latin typeface="+mn-ea"/>
              </a:rPr>
              <a:t>DB</a:t>
            </a:r>
            <a:r>
              <a:rPr lang="ja-JP" altLang="en-US" sz="825" dirty="0">
                <a:solidFill>
                  <a:srgbClr val="002B62"/>
                </a:solidFill>
                <a:latin typeface="+mn-ea"/>
              </a:rPr>
              <a:t>設定手順</a:t>
            </a:r>
          </a:p>
        </p:txBody>
      </p:sp>
      <p:sp>
        <p:nvSpPr>
          <p:cNvPr id="34" name="正方形/長方形 33"/>
          <p:cNvSpPr/>
          <p:nvPr/>
        </p:nvSpPr>
        <p:spPr bwMode="auto">
          <a:xfrm>
            <a:off x="2703036" y="4280741"/>
            <a:ext cx="1800000" cy="180000"/>
          </a:xfrm>
          <a:prstGeom prst="rect">
            <a:avLst/>
          </a:prstGeom>
          <a:solidFill>
            <a:srgbClr val="FFD5AB"/>
          </a:solidFill>
          <a:ln w="19050">
            <a:solidFill>
              <a:srgbClr val="002B62"/>
            </a:solidFill>
          </a:ln>
          <a:effectLst/>
          <a:extLst/>
        </p:spPr>
        <p:txBody>
          <a:bodyPr rot="0" spcFirstLastPara="0" vertOverflow="overflow" horzOverflow="overflow" vert="horz" wrap="square" lIns="68580" tIns="7200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sz="825" dirty="0">
                <a:solidFill>
                  <a:srgbClr val="002B62"/>
                </a:solidFill>
                <a:latin typeface="+mn-ea"/>
              </a:rPr>
              <a:t>クラスタ設定手順</a:t>
            </a:r>
          </a:p>
        </p:txBody>
      </p:sp>
      <p:sp>
        <p:nvSpPr>
          <p:cNvPr id="35" name="正方形/長方形 34"/>
          <p:cNvSpPr/>
          <p:nvPr/>
        </p:nvSpPr>
        <p:spPr bwMode="auto">
          <a:xfrm>
            <a:off x="4640965" y="4016761"/>
            <a:ext cx="1800000" cy="180000"/>
          </a:xfrm>
          <a:prstGeom prst="rect">
            <a:avLst/>
          </a:prstGeom>
          <a:solidFill>
            <a:srgbClr val="CBEBB3"/>
          </a:solidFill>
          <a:ln w="19050">
            <a:solidFill>
              <a:srgbClr val="002B62"/>
            </a:solidFill>
          </a:ln>
          <a:effectLst/>
          <a:extLst/>
        </p:spPr>
        <p:txBody>
          <a:bodyPr rot="0" spcFirstLastPara="0" vertOverflow="overflow" horzOverflow="overflow" vert="horz" wrap="square" lIns="68580" tIns="7200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sz="825" dirty="0">
                <a:solidFill>
                  <a:srgbClr val="002B62"/>
                </a:solidFill>
                <a:latin typeface="+mn-ea"/>
              </a:rPr>
              <a:t>監視</a:t>
            </a:r>
            <a:r>
              <a:rPr lang="ja-JP" altLang="en-US" sz="825" dirty="0" smtClean="0">
                <a:solidFill>
                  <a:srgbClr val="002B62"/>
                </a:solidFill>
                <a:latin typeface="+mn-ea"/>
              </a:rPr>
              <a:t>エージェントインストール</a:t>
            </a:r>
            <a:endParaRPr lang="ja-JP" altLang="en-US" sz="825" dirty="0">
              <a:solidFill>
                <a:srgbClr val="002B62"/>
              </a:solidFill>
              <a:latin typeface="+mn-ea"/>
            </a:endParaRPr>
          </a:p>
        </p:txBody>
      </p:sp>
      <p:sp>
        <p:nvSpPr>
          <p:cNvPr id="36" name="正方形/長方形 35"/>
          <p:cNvSpPr/>
          <p:nvPr/>
        </p:nvSpPr>
        <p:spPr bwMode="auto">
          <a:xfrm>
            <a:off x="6578894" y="4016761"/>
            <a:ext cx="1800000" cy="180000"/>
          </a:xfrm>
          <a:prstGeom prst="rect">
            <a:avLst/>
          </a:prstGeom>
          <a:solidFill>
            <a:srgbClr val="CBEBB3"/>
          </a:solidFill>
          <a:ln w="19050">
            <a:solidFill>
              <a:srgbClr val="002B62"/>
            </a:solidFill>
          </a:ln>
          <a:effectLst/>
          <a:extLst/>
        </p:spPr>
        <p:txBody>
          <a:bodyPr rot="0" spcFirstLastPara="0" vertOverflow="overflow" horzOverflow="overflow" vert="horz" wrap="square" lIns="68580" tIns="7200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825" dirty="0">
                <a:solidFill>
                  <a:srgbClr val="002B62"/>
                </a:solidFill>
                <a:latin typeface="+mn-ea"/>
              </a:rPr>
              <a:t>HTTP</a:t>
            </a:r>
            <a:r>
              <a:rPr lang="ja-JP" altLang="en-US" sz="825" dirty="0" smtClean="0">
                <a:solidFill>
                  <a:srgbClr val="002B62"/>
                </a:solidFill>
                <a:latin typeface="+mn-ea"/>
              </a:rPr>
              <a:t>サーバインストール</a:t>
            </a:r>
            <a:endParaRPr lang="ja-JP" altLang="en-US" sz="825" dirty="0">
              <a:solidFill>
                <a:srgbClr val="002B62"/>
              </a:solidFill>
              <a:latin typeface="+mn-ea"/>
            </a:endParaRPr>
          </a:p>
        </p:txBody>
      </p:sp>
      <p:sp>
        <p:nvSpPr>
          <p:cNvPr id="37" name="正方形/長方形 36"/>
          <p:cNvSpPr/>
          <p:nvPr/>
        </p:nvSpPr>
        <p:spPr bwMode="auto">
          <a:xfrm>
            <a:off x="6578894" y="4289315"/>
            <a:ext cx="1800000" cy="180000"/>
          </a:xfrm>
          <a:prstGeom prst="rect">
            <a:avLst/>
          </a:prstGeom>
          <a:solidFill>
            <a:srgbClr val="CBEBB3"/>
          </a:solidFill>
          <a:ln w="19050">
            <a:solidFill>
              <a:srgbClr val="002B62"/>
            </a:solidFill>
          </a:ln>
          <a:effectLst/>
          <a:extLst/>
        </p:spPr>
        <p:txBody>
          <a:bodyPr rot="0" spcFirstLastPara="0" vertOverflow="overflow" horzOverflow="overflow" vert="horz" wrap="square" lIns="68580" tIns="7200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825" dirty="0" smtClean="0">
                <a:solidFill>
                  <a:srgbClr val="002B62"/>
                </a:solidFill>
                <a:latin typeface="+mn-ea"/>
              </a:rPr>
              <a:t>DBMS</a:t>
            </a:r>
            <a:r>
              <a:rPr lang="ja-JP" altLang="en-US" sz="825" dirty="0" smtClean="0">
                <a:solidFill>
                  <a:srgbClr val="002B62"/>
                </a:solidFill>
                <a:latin typeface="+mn-ea"/>
              </a:rPr>
              <a:t>インストール</a:t>
            </a:r>
            <a:endParaRPr lang="ja-JP" altLang="en-US" sz="825" dirty="0">
              <a:solidFill>
                <a:srgbClr val="002B62"/>
              </a:solidFill>
              <a:latin typeface="+mn-ea"/>
            </a:endParaRPr>
          </a:p>
        </p:txBody>
      </p:sp>
      <p:sp>
        <p:nvSpPr>
          <p:cNvPr id="38" name="正方形/長方形 37"/>
          <p:cNvSpPr/>
          <p:nvPr/>
        </p:nvSpPr>
        <p:spPr bwMode="auto">
          <a:xfrm>
            <a:off x="4640965" y="4297889"/>
            <a:ext cx="1800000" cy="180000"/>
          </a:xfrm>
          <a:prstGeom prst="rect">
            <a:avLst/>
          </a:prstGeom>
          <a:solidFill>
            <a:srgbClr val="CBEBB3"/>
          </a:solidFill>
          <a:ln w="19050">
            <a:solidFill>
              <a:srgbClr val="002B62"/>
            </a:solidFill>
          </a:ln>
          <a:effectLst/>
          <a:extLst/>
        </p:spPr>
        <p:txBody>
          <a:bodyPr rot="0" spcFirstLastPara="0" vertOverflow="overflow" horzOverflow="overflow" vert="horz" wrap="square" lIns="68580" tIns="7200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sz="825" dirty="0">
                <a:solidFill>
                  <a:srgbClr val="002B62"/>
                </a:solidFill>
                <a:latin typeface="+mn-ea"/>
              </a:rPr>
              <a:t>クラスタ</a:t>
            </a:r>
            <a:r>
              <a:rPr lang="ja-JP" altLang="en-US" sz="825" dirty="0" smtClean="0">
                <a:solidFill>
                  <a:srgbClr val="002B62"/>
                </a:solidFill>
                <a:latin typeface="+mn-ea"/>
              </a:rPr>
              <a:t>製品インストール</a:t>
            </a:r>
            <a:endParaRPr lang="ja-JP" altLang="en-US" sz="825" dirty="0">
              <a:solidFill>
                <a:srgbClr val="002B62"/>
              </a:solidFill>
              <a:latin typeface="+mn-ea"/>
            </a:endParaRPr>
          </a:p>
        </p:txBody>
      </p:sp>
      <p:sp>
        <p:nvSpPr>
          <p:cNvPr id="39" name="右中かっこ 38"/>
          <p:cNvSpPr/>
          <p:nvPr/>
        </p:nvSpPr>
        <p:spPr bwMode="auto">
          <a:xfrm rot="5400000">
            <a:off x="4466115" y="-558571"/>
            <a:ext cx="207393" cy="8017077"/>
          </a:xfrm>
          <a:prstGeom prst="rightBrace">
            <a:avLst>
              <a:gd name="adj1" fmla="val 55721"/>
              <a:gd name="adj2" fmla="val 50000"/>
            </a:avLst>
          </a:prstGeom>
          <a:noFill/>
          <a:ln w="38100" cap="flat" cmpd="sng" algn="ctr">
            <a:solidFill>
              <a:srgbClr val="002B62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tlCol="0" anchor="ctr"/>
          <a:lstStyle/>
          <a:p>
            <a:pPr algn="ctr"/>
            <a:endParaRPr lang="ja-JP" altLang="en-US" sz="1350">
              <a:latin typeface="+mn-ea"/>
            </a:endParaRPr>
          </a:p>
        </p:txBody>
      </p:sp>
      <p:sp>
        <p:nvSpPr>
          <p:cNvPr id="40" name="テキスト ボックス 39"/>
          <p:cNvSpPr txBox="1"/>
          <p:nvPr/>
        </p:nvSpPr>
        <p:spPr>
          <a:xfrm>
            <a:off x="1978983" y="3544120"/>
            <a:ext cx="518603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1500" b="1" dirty="0">
                <a:solidFill>
                  <a:srgbClr val="002B62"/>
                </a:solidFill>
                <a:latin typeface="+mn-ea"/>
              </a:rPr>
              <a:t>共通の手順はモジュール化し</a:t>
            </a:r>
            <a:r>
              <a:rPr lang="ja-JP" altLang="en-US" sz="1500" b="1" dirty="0" smtClean="0">
                <a:solidFill>
                  <a:srgbClr val="002B62"/>
                </a:solidFill>
                <a:latin typeface="+mn-ea"/>
              </a:rPr>
              <a:t>再利用できるように管理する</a:t>
            </a:r>
            <a:endParaRPr lang="ja-JP" altLang="en-US" sz="1500" b="1" dirty="0">
              <a:solidFill>
                <a:srgbClr val="002B62"/>
              </a:solidFill>
              <a:latin typeface="+mn-ea"/>
            </a:endParaRPr>
          </a:p>
        </p:txBody>
      </p:sp>
      <p:sp>
        <p:nvSpPr>
          <p:cNvPr id="41" name="角丸四角形 40"/>
          <p:cNvSpPr/>
          <p:nvPr/>
        </p:nvSpPr>
        <p:spPr bwMode="auto">
          <a:xfrm>
            <a:off x="669062" y="3931352"/>
            <a:ext cx="7805876" cy="621056"/>
          </a:xfrm>
          <a:prstGeom prst="roundRect">
            <a:avLst>
              <a:gd name="adj" fmla="val 8197"/>
            </a:avLst>
          </a:prstGeom>
          <a:noFill/>
          <a:ln w="38100">
            <a:solidFill>
              <a:srgbClr val="002B62"/>
            </a:solidFill>
          </a:ln>
          <a:effectLst/>
          <a:ex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 sz="1350" b="1" dirty="0">
              <a:latin typeface="+mn-ea"/>
            </a:endParaRPr>
          </a:p>
        </p:txBody>
      </p:sp>
      <p:sp>
        <p:nvSpPr>
          <p:cNvPr id="47" name="正方形/長方形 46"/>
          <p:cNvSpPr/>
          <p:nvPr/>
        </p:nvSpPr>
        <p:spPr bwMode="auto">
          <a:xfrm>
            <a:off x="4578878" y="3847014"/>
            <a:ext cx="3967163" cy="787943"/>
          </a:xfrm>
          <a:prstGeom prst="rect">
            <a:avLst/>
          </a:prstGeom>
          <a:noFill/>
          <a:ln w="38100">
            <a:solidFill>
              <a:srgbClr val="C00000"/>
            </a:solidFill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>
              <a:latin typeface="+mj-ea"/>
              <a:ea typeface="+mj-ea"/>
            </a:endParaRPr>
          </a:p>
        </p:txBody>
      </p:sp>
      <p:sp>
        <p:nvSpPr>
          <p:cNvPr id="48" name="テキスト ボックス 47"/>
          <p:cNvSpPr txBox="1"/>
          <p:nvPr/>
        </p:nvSpPr>
        <p:spPr>
          <a:xfrm>
            <a:off x="5056951" y="4624589"/>
            <a:ext cx="301101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1500" b="1" dirty="0" smtClean="0">
                <a:solidFill>
                  <a:srgbClr val="C00000"/>
                </a:solidFill>
                <a:latin typeface="+mn-ea"/>
              </a:rPr>
              <a:t>Exastro Playbook Collection</a:t>
            </a:r>
            <a:endParaRPr lang="ja-JP" altLang="en-US" sz="1500" b="1" dirty="0">
              <a:solidFill>
                <a:srgbClr val="C00000"/>
              </a:solidFill>
              <a:latin typeface="+mn-ea"/>
            </a:endParaRPr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34" y="576601"/>
            <a:ext cx="8980186" cy="110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565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タイトル 3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Introduction</a:t>
            </a:r>
            <a:endParaRPr kumimoji="1" lang="ja-JP" altLang="en-US" dirty="0"/>
          </a:p>
        </p:txBody>
      </p:sp>
      <p:grpSp>
        <p:nvGrpSpPr>
          <p:cNvPr id="7" name="グループ化 6"/>
          <p:cNvGrpSpPr/>
          <p:nvPr/>
        </p:nvGrpSpPr>
        <p:grpSpPr>
          <a:xfrm>
            <a:off x="245881" y="1385519"/>
            <a:ext cx="4157655" cy="3434672"/>
            <a:chOff x="245881" y="1385519"/>
            <a:chExt cx="4157655" cy="3575918"/>
          </a:xfrm>
        </p:grpSpPr>
        <p:pic>
          <p:nvPicPr>
            <p:cNvPr id="5" name="図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2466" y="1385519"/>
              <a:ext cx="4091070" cy="3291996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6" name="テキスト ボックス 5"/>
            <p:cNvSpPr txBox="1"/>
            <p:nvPr/>
          </p:nvSpPr>
          <p:spPr>
            <a:xfrm>
              <a:off x="245881" y="4745993"/>
              <a:ext cx="3098925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800" dirty="0">
                  <a:solidFill>
                    <a:schemeClr val="bg1">
                      <a:lumMod val="50000"/>
                    </a:schemeClr>
                  </a:solidFill>
                </a:rPr>
                <a:t>https://github.com/cncf/toc/blob/master/DEFINITION.md</a:t>
              </a:r>
              <a:endParaRPr kumimoji="1" lang="ja-JP" altLang="en-US" sz="8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pic>
        <p:nvPicPr>
          <p:cNvPr id="8" name="図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72" y="573999"/>
            <a:ext cx="8992379" cy="829128"/>
          </a:xfrm>
          <a:prstGeom prst="rect">
            <a:avLst/>
          </a:prstGeom>
        </p:spPr>
      </p:pic>
      <p:sp>
        <p:nvSpPr>
          <p:cNvPr id="9" name="正方形/長方形 8"/>
          <p:cNvSpPr/>
          <p:nvPr/>
        </p:nvSpPr>
        <p:spPr bwMode="auto">
          <a:xfrm>
            <a:off x="5106298" y="3117467"/>
            <a:ext cx="3240000" cy="1008000"/>
          </a:xfrm>
          <a:prstGeom prst="rect">
            <a:avLst/>
          </a:prstGeom>
          <a:solidFill>
            <a:schemeClr val="accent6">
              <a:lumMod val="10000"/>
              <a:lumOff val="90000"/>
            </a:schemeClr>
          </a:solidFill>
          <a:ln w="38100">
            <a:solidFill>
              <a:srgbClr val="002B62"/>
            </a:solidFill>
          </a:ln>
          <a:effectLst/>
          <a:extLst/>
        </p:spPr>
        <p:txBody>
          <a:bodyPr rot="0" spcFirstLastPara="0" vertOverflow="overflow" horzOverflow="overflow" vert="horz" wrap="square" lIns="91440" tIns="7200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b="1" dirty="0">
                <a:solidFill>
                  <a:srgbClr val="002B62"/>
                </a:solidFill>
                <a:latin typeface="+mj-ea"/>
                <a:ea typeface="+mj-ea"/>
              </a:rPr>
              <a:t>近代的</a:t>
            </a:r>
            <a:r>
              <a:rPr lang="ja-JP" altLang="en-US" b="1" dirty="0" smtClean="0">
                <a:solidFill>
                  <a:srgbClr val="002B62"/>
                </a:solidFill>
                <a:latin typeface="+mj-ea"/>
                <a:ea typeface="+mj-ea"/>
              </a:rPr>
              <a:t>でダイナミックな環境</a:t>
            </a:r>
            <a:endParaRPr lang="en-US" altLang="ja-JP" b="1" dirty="0">
              <a:solidFill>
                <a:srgbClr val="002B62"/>
              </a:solidFill>
              <a:latin typeface="+mj-ea"/>
              <a:ea typeface="+mj-ea"/>
            </a:endParaRPr>
          </a:p>
          <a:p>
            <a:pPr algn="ctr"/>
            <a:r>
              <a:rPr lang="ja-JP" altLang="en-US" sz="1400" dirty="0" smtClean="0">
                <a:solidFill>
                  <a:srgbClr val="002B62"/>
                </a:solidFill>
                <a:latin typeface="+mj-ea"/>
                <a:ea typeface="+mj-ea"/>
              </a:rPr>
              <a:t>パブリッククラウド</a:t>
            </a:r>
            <a:endParaRPr lang="en-US" altLang="ja-JP" sz="1400" dirty="0" smtClean="0">
              <a:solidFill>
                <a:srgbClr val="002B62"/>
              </a:solidFill>
              <a:latin typeface="+mj-ea"/>
              <a:ea typeface="+mj-ea"/>
            </a:endParaRPr>
          </a:p>
          <a:p>
            <a:pPr algn="ctr"/>
            <a:r>
              <a:rPr lang="ja-JP" altLang="en-US" sz="1400" dirty="0" smtClean="0">
                <a:solidFill>
                  <a:srgbClr val="002B62"/>
                </a:solidFill>
                <a:latin typeface="+mj-ea"/>
                <a:ea typeface="+mj-ea"/>
              </a:rPr>
              <a:t>プライベートクラウド</a:t>
            </a:r>
            <a:endParaRPr lang="en-US" altLang="ja-JP" sz="1400" dirty="0" smtClean="0">
              <a:solidFill>
                <a:srgbClr val="002B62"/>
              </a:solidFill>
              <a:latin typeface="+mj-ea"/>
              <a:ea typeface="+mj-ea"/>
            </a:endParaRPr>
          </a:p>
          <a:p>
            <a:pPr algn="ctr"/>
            <a:r>
              <a:rPr lang="ja-JP" altLang="en-US" sz="1400" dirty="0" smtClean="0">
                <a:solidFill>
                  <a:srgbClr val="002B62"/>
                </a:solidFill>
                <a:latin typeface="+mj-ea"/>
                <a:ea typeface="+mj-ea"/>
              </a:rPr>
              <a:t>ハイブリッドクラウド</a:t>
            </a:r>
            <a:endParaRPr lang="en-US" altLang="ja-JP" sz="1400" dirty="0" smtClean="0">
              <a:solidFill>
                <a:srgbClr val="002B62"/>
              </a:solidFill>
              <a:latin typeface="+mj-ea"/>
              <a:ea typeface="+mj-ea"/>
            </a:endParaRPr>
          </a:p>
        </p:txBody>
      </p:sp>
      <p:sp>
        <p:nvSpPr>
          <p:cNvPr id="12" name="正方形/長方形 11"/>
          <p:cNvSpPr/>
          <p:nvPr/>
        </p:nvSpPr>
        <p:spPr bwMode="auto">
          <a:xfrm>
            <a:off x="5106298" y="1776006"/>
            <a:ext cx="3240000" cy="1260000"/>
          </a:xfrm>
          <a:prstGeom prst="rect">
            <a:avLst/>
          </a:prstGeom>
          <a:solidFill>
            <a:srgbClr val="DDD4E4"/>
          </a:solidFill>
          <a:ln w="38100">
            <a:solidFill>
              <a:srgbClr val="002B62"/>
            </a:solidFill>
          </a:ln>
          <a:effectLst/>
          <a:extLst/>
        </p:spPr>
        <p:txBody>
          <a:bodyPr rot="0" spcFirstLastPara="0" vertOverflow="overflow" horzOverflow="overflow" vert="horz" wrap="square" lIns="91440" tIns="7200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b="1" dirty="0" smtClean="0">
                <a:solidFill>
                  <a:srgbClr val="002B62"/>
                </a:solidFill>
                <a:latin typeface="+mj-ea"/>
                <a:ea typeface="+mj-ea"/>
              </a:rPr>
              <a:t>スケーラブルなアプリ</a:t>
            </a:r>
            <a:endParaRPr lang="en-US" altLang="ja-JP" b="1" dirty="0" smtClean="0">
              <a:solidFill>
                <a:srgbClr val="002B62"/>
              </a:solidFill>
              <a:latin typeface="+mj-ea"/>
              <a:ea typeface="+mj-ea"/>
            </a:endParaRPr>
          </a:p>
          <a:p>
            <a:pPr algn="ctr"/>
            <a:r>
              <a:rPr kumimoji="1" lang="ja-JP" altLang="en-US" sz="1400" dirty="0" smtClean="0">
                <a:solidFill>
                  <a:srgbClr val="002B62"/>
                </a:solidFill>
                <a:latin typeface="+mj-ea"/>
                <a:ea typeface="+mj-ea"/>
              </a:rPr>
              <a:t>コンテナ</a:t>
            </a:r>
            <a:endParaRPr kumimoji="1" lang="en-US" altLang="ja-JP" sz="1400" dirty="0" smtClean="0">
              <a:solidFill>
                <a:srgbClr val="002B62"/>
              </a:solidFill>
              <a:latin typeface="+mj-ea"/>
              <a:ea typeface="+mj-ea"/>
            </a:endParaRPr>
          </a:p>
          <a:p>
            <a:pPr algn="ctr"/>
            <a:r>
              <a:rPr lang="ja-JP" altLang="en-US" sz="1400" dirty="0" smtClean="0">
                <a:solidFill>
                  <a:srgbClr val="002B62"/>
                </a:solidFill>
                <a:latin typeface="+mj-ea"/>
                <a:ea typeface="+mj-ea"/>
              </a:rPr>
              <a:t>サービスメッシュ</a:t>
            </a:r>
            <a:endParaRPr lang="en-US" altLang="ja-JP" sz="1400" dirty="0">
              <a:solidFill>
                <a:srgbClr val="002B62"/>
              </a:solidFill>
              <a:latin typeface="+mj-ea"/>
              <a:ea typeface="+mj-ea"/>
            </a:endParaRPr>
          </a:p>
          <a:p>
            <a:pPr algn="ctr"/>
            <a:r>
              <a:rPr lang="ja-JP" altLang="en-US" sz="1400" dirty="0" smtClean="0">
                <a:solidFill>
                  <a:srgbClr val="002B62"/>
                </a:solidFill>
                <a:latin typeface="+mj-ea"/>
                <a:ea typeface="+mj-ea"/>
              </a:rPr>
              <a:t>イミュータブル</a:t>
            </a:r>
            <a:r>
              <a:rPr kumimoji="1" lang="ja-JP" altLang="en-US" sz="1400" dirty="0" smtClean="0">
                <a:solidFill>
                  <a:srgbClr val="002B62"/>
                </a:solidFill>
                <a:latin typeface="+mj-ea"/>
                <a:ea typeface="+mj-ea"/>
              </a:rPr>
              <a:t>インフラストラクチャ</a:t>
            </a:r>
            <a:endParaRPr kumimoji="1" lang="en-US" altLang="ja-JP" sz="1400" dirty="0" smtClean="0">
              <a:solidFill>
                <a:srgbClr val="002B62"/>
              </a:solidFill>
              <a:latin typeface="+mj-ea"/>
              <a:ea typeface="+mj-ea"/>
            </a:endParaRPr>
          </a:p>
          <a:p>
            <a:pPr algn="ctr"/>
            <a:r>
              <a:rPr lang="ja-JP" altLang="en-US" sz="1400" dirty="0" smtClean="0">
                <a:solidFill>
                  <a:srgbClr val="002B62"/>
                </a:solidFill>
                <a:latin typeface="+mj-ea"/>
                <a:ea typeface="+mj-ea"/>
              </a:rPr>
              <a:t>宣言型</a:t>
            </a:r>
            <a:r>
              <a:rPr lang="en-US" altLang="ja-JP" sz="1400" dirty="0" smtClean="0">
                <a:solidFill>
                  <a:srgbClr val="002B62"/>
                </a:solidFill>
                <a:latin typeface="+mj-ea"/>
                <a:ea typeface="+mj-ea"/>
              </a:rPr>
              <a:t>API</a:t>
            </a:r>
            <a:endParaRPr kumimoji="1" lang="ja-JP" altLang="en-US" sz="1400" dirty="0">
              <a:solidFill>
                <a:srgbClr val="002B62"/>
              </a:solidFill>
              <a:latin typeface="+mj-ea"/>
              <a:ea typeface="+mj-ea"/>
            </a:endParaRPr>
          </a:p>
        </p:txBody>
      </p:sp>
      <p:sp>
        <p:nvSpPr>
          <p:cNvPr id="17" name="角丸四角形 16"/>
          <p:cNvSpPr/>
          <p:nvPr/>
        </p:nvSpPr>
        <p:spPr bwMode="auto">
          <a:xfrm>
            <a:off x="5106298" y="1383890"/>
            <a:ext cx="720000" cy="31416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accent6"/>
            </a:solidFill>
          </a:ln>
          <a:effectLst/>
          <a:extLst/>
        </p:spPr>
        <p:txBody>
          <a:bodyPr rot="0" spcFirstLastPara="0" vertOverflow="overflow" horzOverflow="overflow" vert="horz" wrap="none" lIns="91440" tIns="10800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400" b="1" dirty="0">
                <a:solidFill>
                  <a:srgbClr val="002B62"/>
                </a:solidFill>
                <a:latin typeface="+mj-ea"/>
                <a:ea typeface="+mj-ea"/>
              </a:rPr>
              <a:t>M</a:t>
            </a:r>
            <a:r>
              <a:rPr lang="en-US" altLang="ja-JP" sz="1400" b="1" dirty="0" smtClean="0">
                <a:solidFill>
                  <a:srgbClr val="002B62"/>
                </a:solidFill>
                <a:latin typeface="+mj-ea"/>
                <a:ea typeface="+mj-ea"/>
              </a:rPr>
              <a:t>obile</a:t>
            </a:r>
            <a:endParaRPr kumimoji="1" lang="ja-JP" altLang="en-US" sz="1400" b="1" dirty="0">
              <a:solidFill>
                <a:srgbClr val="002B62"/>
              </a:solidFill>
              <a:latin typeface="+mj-ea"/>
              <a:ea typeface="+mj-ea"/>
            </a:endParaRPr>
          </a:p>
        </p:txBody>
      </p:sp>
      <p:sp>
        <p:nvSpPr>
          <p:cNvPr id="18" name="角丸四角形 17"/>
          <p:cNvSpPr/>
          <p:nvPr/>
        </p:nvSpPr>
        <p:spPr bwMode="auto">
          <a:xfrm>
            <a:off x="5959360" y="1383890"/>
            <a:ext cx="720000" cy="31416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accent6"/>
            </a:solidFill>
          </a:ln>
          <a:effectLst/>
          <a:extLst/>
        </p:spPr>
        <p:txBody>
          <a:bodyPr rot="0" spcFirstLastPara="0" vertOverflow="overflow" horzOverflow="overflow" vert="horz" wrap="none" lIns="91440" tIns="10800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400" b="1" dirty="0">
                <a:solidFill>
                  <a:srgbClr val="002B62"/>
                </a:solidFill>
                <a:latin typeface="+mj-ea"/>
                <a:ea typeface="+mj-ea"/>
              </a:rPr>
              <a:t>S</a:t>
            </a:r>
            <a:r>
              <a:rPr lang="en-US" altLang="ja-JP" sz="1400" b="1" dirty="0" smtClean="0">
                <a:solidFill>
                  <a:srgbClr val="002B62"/>
                </a:solidFill>
                <a:latin typeface="+mj-ea"/>
                <a:ea typeface="+mj-ea"/>
              </a:rPr>
              <a:t>ocial</a:t>
            </a:r>
            <a:endParaRPr kumimoji="1" lang="ja-JP" altLang="en-US" sz="1400" b="1" dirty="0">
              <a:solidFill>
                <a:srgbClr val="002B62"/>
              </a:solidFill>
              <a:latin typeface="+mj-ea"/>
              <a:ea typeface="+mj-ea"/>
            </a:endParaRPr>
          </a:p>
        </p:txBody>
      </p:sp>
      <p:sp>
        <p:nvSpPr>
          <p:cNvPr id="19" name="角丸四角形 18"/>
          <p:cNvSpPr/>
          <p:nvPr/>
        </p:nvSpPr>
        <p:spPr bwMode="auto">
          <a:xfrm>
            <a:off x="6792829" y="1383890"/>
            <a:ext cx="720000" cy="31416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accent6"/>
            </a:solidFill>
          </a:ln>
          <a:effectLst/>
          <a:extLst/>
        </p:spPr>
        <p:txBody>
          <a:bodyPr rot="0" spcFirstLastPara="0" vertOverflow="overflow" horzOverflow="overflow" vert="horz" wrap="none" lIns="91440" tIns="10800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400" b="1" dirty="0" smtClean="0">
                <a:solidFill>
                  <a:srgbClr val="002B62"/>
                </a:solidFill>
                <a:latin typeface="+mj-ea"/>
                <a:ea typeface="+mj-ea"/>
              </a:rPr>
              <a:t>IoT</a:t>
            </a:r>
            <a:endParaRPr kumimoji="1" lang="ja-JP" altLang="en-US" sz="1400" b="1" dirty="0">
              <a:solidFill>
                <a:srgbClr val="002B62"/>
              </a:solidFill>
              <a:latin typeface="+mj-ea"/>
              <a:ea typeface="+mj-ea"/>
            </a:endParaRPr>
          </a:p>
        </p:txBody>
      </p:sp>
      <p:sp>
        <p:nvSpPr>
          <p:cNvPr id="20" name="角丸四角形 19"/>
          <p:cNvSpPr/>
          <p:nvPr/>
        </p:nvSpPr>
        <p:spPr bwMode="auto">
          <a:xfrm>
            <a:off x="7626298" y="1383890"/>
            <a:ext cx="720000" cy="31416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accent6"/>
            </a:solidFill>
          </a:ln>
          <a:effectLst/>
          <a:extLst/>
        </p:spPr>
        <p:txBody>
          <a:bodyPr rot="0" spcFirstLastPara="0" vertOverflow="overflow" horzOverflow="overflow" vert="horz" wrap="none" lIns="91440" tIns="10800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1400" b="1" dirty="0" smtClean="0">
                <a:solidFill>
                  <a:srgbClr val="002B62"/>
                </a:solidFill>
                <a:latin typeface="+mj-ea"/>
                <a:ea typeface="+mj-ea"/>
              </a:rPr>
              <a:t>5G</a:t>
            </a:r>
            <a:endParaRPr kumimoji="1" lang="ja-JP" altLang="en-US" sz="1400" b="1" dirty="0">
              <a:solidFill>
                <a:srgbClr val="002B62"/>
              </a:solidFill>
              <a:latin typeface="+mj-ea"/>
              <a:ea typeface="+mj-ea"/>
            </a:endParaRPr>
          </a:p>
        </p:txBody>
      </p:sp>
      <p:sp>
        <p:nvSpPr>
          <p:cNvPr id="21" name="正方形/長方形 20"/>
          <p:cNvSpPr/>
          <p:nvPr/>
        </p:nvSpPr>
        <p:spPr bwMode="auto">
          <a:xfrm>
            <a:off x="5105739" y="4204951"/>
            <a:ext cx="3240000" cy="30173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rgbClr val="002B62"/>
            </a:solidFill>
          </a:ln>
          <a:effectLst/>
          <a:extLst/>
        </p:spPr>
        <p:txBody>
          <a:bodyPr rot="0" spcFirstLastPara="0" vertOverflow="overflow" horzOverflow="overflow" vert="horz" wrap="square" lIns="91440" tIns="10800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b="1" dirty="0" smtClean="0">
                <a:solidFill>
                  <a:srgbClr val="002B62"/>
                </a:solidFill>
                <a:latin typeface="+mj-ea"/>
                <a:ea typeface="+mj-ea"/>
              </a:rPr>
              <a:t>自律運用・自動構築</a:t>
            </a:r>
            <a:endParaRPr lang="en-US" altLang="ja-JP" sz="1400" b="1" dirty="0" smtClean="0">
              <a:solidFill>
                <a:srgbClr val="002B62"/>
              </a:solidFill>
              <a:latin typeface="+mj-ea"/>
              <a:ea typeface="+mj-ea"/>
            </a:endParaRPr>
          </a:p>
        </p:txBody>
      </p:sp>
      <p:sp>
        <p:nvSpPr>
          <p:cNvPr id="24" name="左中かっこ 23"/>
          <p:cNvSpPr/>
          <p:nvPr/>
        </p:nvSpPr>
        <p:spPr bwMode="auto">
          <a:xfrm>
            <a:off x="4633306" y="1776006"/>
            <a:ext cx="304800" cy="2349461"/>
          </a:xfrm>
          <a:prstGeom prst="leftBrace">
            <a:avLst>
              <a:gd name="adj1" fmla="val 25152"/>
              <a:gd name="adj2" fmla="val 50000"/>
            </a:avLst>
          </a:prstGeom>
          <a:noFill/>
          <a:ln w="38100" cap="flat" cmpd="sng" algn="ctr">
            <a:solidFill>
              <a:srgbClr val="002B62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25" name="図 2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7771" y="1269951"/>
            <a:ext cx="810838" cy="3353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791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3397"/>
            <a:ext cx="9144000" cy="4391025"/>
          </a:xfrm>
          <a:prstGeom prst="rect">
            <a:avLst/>
          </a:prstGeom>
        </p:spPr>
      </p:pic>
      <p:sp>
        <p:nvSpPr>
          <p:cNvPr id="3" name="タイトル 1"/>
          <p:cNvSpPr txBox="1">
            <a:spLocks/>
          </p:cNvSpPr>
          <p:nvPr/>
        </p:nvSpPr>
        <p:spPr bwMode="gray">
          <a:xfrm>
            <a:off x="1277635" y="86400"/>
            <a:ext cx="6588000" cy="351000"/>
          </a:xfrm>
          <a:prstGeom prst="rect">
            <a:avLst/>
          </a:prstGeom>
        </p:spPr>
        <p:txBody>
          <a:bodyPr vert="horz" lIns="68580" tIns="27000" rIns="68580" bIns="0" rtlCol="0" anchor="ctr"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lang="ja-JP" altLang="en-US" sz="2400" b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9pPr>
          </a:lstStyle>
          <a:p>
            <a:endParaRPr lang="ja-JP" altLang="en-US" sz="1800" kern="0" dirty="0"/>
          </a:p>
        </p:txBody>
      </p:sp>
      <p:sp>
        <p:nvSpPr>
          <p:cNvPr id="7" name="タイトル 32"/>
          <p:cNvSpPr>
            <a:spLocks noGrp="1"/>
          </p:cNvSpPr>
          <p:nvPr>
            <p:ph type="title" idx="4294967295"/>
          </p:nvPr>
        </p:nvSpPr>
        <p:spPr>
          <a:xfrm>
            <a:off x="0" y="28575"/>
            <a:ext cx="8783638" cy="468313"/>
          </a:xfrm>
        </p:spPr>
        <p:txBody>
          <a:bodyPr>
            <a:normAutofit/>
          </a:bodyPr>
          <a:lstStyle/>
          <a:p>
            <a:r>
              <a:rPr lang="en-US" altLang="ja-JP" dirty="0" smtClean="0"/>
              <a:t>7</a:t>
            </a:r>
            <a:r>
              <a:rPr lang="ja-JP" altLang="en-US" dirty="0" err="1" smtClean="0"/>
              <a:t>つの</a:t>
            </a:r>
            <a:r>
              <a:rPr lang="ja-JP" altLang="en-US" dirty="0" smtClean="0"/>
              <a:t>特徴：⑤複数</a:t>
            </a:r>
            <a:r>
              <a:rPr lang="ja-JP" altLang="en-US" dirty="0"/>
              <a:t>の自動化ソフトウェアを</a:t>
            </a:r>
            <a:r>
              <a:rPr lang="ja-JP" altLang="en-US" dirty="0" smtClean="0"/>
              <a:t>繋げて実行する</a:t>
            </a:r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13" y="559006"/>
            <a:ext cx="8986283" cy="1353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77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図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3384" y="1973981"/>
            <a:ext cx="1066892" cy="2182557"/>
          </a:xfrm>
          <a:prstGeom prst="rect">
            <a:avLst/>
          </a:prstGeom>
        </p:spPr>
      </p:pic>
      <p:sp>
        <p:nvSpPr>
          <p:cNvPr id="3" name="タイトル 1"/>
          <p:cNvSpPr txBox="1">
            <a:spLocks/>
          </p:cNvSpPr>
          <p:nvPr/>
        </p:nvSpPr>
        <p:spPr bwMode="gray">
          <a:xfrm>
            <a:off x="1277635" y="86400"/>
            <a:ext cx="6588000" cy="351000"/>
          </a:xfrm>
          <a:prstGeom prst="rect">
            <a:avLst/>
          </a:prstGeom>
        </p:spPr>
        <p:txBody>
          <a:bodyPr vert="horz" lIns="68580" tIns="27000" rIns="68580" bIns="0" rtlCol="0" anchor="ctr"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lang="ja-JP" altLang="en-US" sz="2400" b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9pPr>
          </a:lstStyle>
          <a:p>
            <a:endParaRPr lang="ja-JP" altLang="en-US" sz="1800" kern="0" dirty="0"/>
          </a:p>
        </p:txBody>
      </p:sp>
      <p:sp>
        <p:nvSpPr>
          <p:cNvPr id="7" name="タイトル 32"/>
          <p:cNvSpPr>
            <a:spLocks noGrp="1"/>
          </p:cNvSpPr>
          <p:nvPr>
            <p:ph type="title" idx="4294967295"/>
          </p:nvPr>
        </p:nvSpPr>
        <p:spPr>
          <a:xfrm>
            <a:off x="0" y="28575"/>
            <a:ext cx="8783638" cy="468313"/>
          </a:xfrm>
        </p:spPr>
        <p:txBody>
          <a:bodyPr>
            <a:normAutofit/>
          </a:bodyPr>
          <a:lstStyle/>
          <a:p>
            <a:r>
              <a:rPr lang="en-US" altLang="ja-JP" dirty="0" smtClean="0"/>
              <a:t>7</a:t>
            </a:r>
            <a:r>
              <a:rPr lang="ja-JP" altLang="en-US" dirty="0" err="1" smtClean="0"/>
              <a:t>つの</a:t>
            </a:r>
            <a:r>
              <a:rPr lang="ja-JP" altLang="en-US" dirty="0" smtClean="0"/>
              <a:t>特徴</a:t>
            </a:r>
            <a:r>
              <a:rPr lang="ja-JP" altLang="en-US" dirty="0"/>
              <a:t>：</a:t>
            </a:r>
            <a:r>
              <a:rPr lang="ja-JP" altLang="en-US" dirty="0" smtClean="0"/>
              <a:t>⑥自動化を止めない最後の切り札</a:t>
            </a:r>
            <a:r>
              <a:rPr lang="en-US" altLang="ja-JP" dirty="0"/>
              <a:t>P</a:t>
            </a:r>
            <a:r>
              <a:rPr lang="en-US" altLang="ja-JP" dirty="0" smtClean="0"/>
              <a:t>ioneer</a:t>
            </a:r>
            <a:r>
              <a:rPr lang="ja-JP" altLang="en-US" dirty="0" smtClean="0"/>
              <a:t>モード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/>
        </p:nvSpPr>
        <p:spPr bwMode="auto">
          <a:xfrm>
            <a:off x="2087531" y="2215486"/>
            <a:ext cx="1976718" cy="1651000"/>
          </a:xfrm>
          <a:prstGeom prst="rect">
            <a:avLst/>
          </a:prstGeom>
          <a:solidFill>
            <a:schemeClr val="bg1"/>
          </a:solidFill>
          <a:ln w="38100">
            <a:solidFill>
              <a:srgbClr val="002B62"/>
            </a:solidFill>
          </a:ln>
          <a:effectLst/>
          <a:extLst/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24" name="グループ化 23"/>
          <p:cNvGrpSpPr/>
          <p:nvPr/>
        </p:nvGrpSpPr>
        <p:grpSpPr>
          <a:xfrm>
            <a:off x="4595387" y="2215486"/>
            <a:ext cx="2262615" cy="1651000"/>
            <a:chOff x="4634573" y="2318295"/>
            <a:chExt cx="2262615" cy="1651000"/>
          </a:xfrm>
        </p:grpSpPr>
        <p:sp>
          <p:nvSpPr>
            <p:cNvPr id="9" name="正方形/長方形 8"/>
            <p:cNvSpPr/>
            <p:nvPr/>
          </p:nvSpPr>
          <p:spPr bwMode="auto">
            <a:xfrm>
              <a:off x="4634573" y="2318295"/>
              <a:ext cx="2262615" cy="165100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002B62"/>
              </a:solidFill>
            </a:ln>
            <a:effectLst/>
            <a:extLst/>
          </p:spPr>
          <p:txBody>
  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pic>
          <p:nvPicPr>
            <p:cNvPr id="4" name="図 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64338" y="2843333"/>
              <a:ext cx="2003084" cy="600925"/>
            </a:xfrm>
            <a:prstGeom prst="rect">
              <a:avLst/>
            </a:prstGeom>
          </p:spPr>
        </p:pic>
      </p:grpSp>
      <p:sp>
        <p:nvSpPr>
          <p:cNvPr id="11" name="正方形/長方形 10"/>
          <p:cNvSpPr/>
          <p:nvPr/>
        </p:nvSpPr>
        <p:spPr bwMode="auto">
          <a:xfrm>
            <a:off x="6940383" y="2206004"/>
            <a:ext cx="738400" cy="261596"/>
          </a:xfrm>
          <a:prstGeom prst="rect">
            <a:avLst/>
          </a:prstGeom>
          <a:solidFill>
            <a:schemeClr val="bg1"/>
          </a:solidFill>
          <a:ln w="38100">
            <a:solidFill>
              <a:srgbClr val="002B62"/>
            </a:solidFill>
          </a:ln>
          <a:effectLst/>
          <a:extLst/>
        </p:spPr>
        <p:txBody>
          <a:bodyPr rot="0" spcFirstLastPara="0" vertOverflow="overflow" horzOverflow="overflow" vert="horz" wrap="square" lIns="0" tIns="7200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1050" b="1" dirty="0" smtClean="0">
                <a:solidFill>
                  <a:srgbClr val="002B62"/>
                </a:solidFill>
                <a:latin typeface="+mj-ea"/>
                <a:ea typeface="+mj-ea"/>
              </a:rPr>
              <a:t>module</a:t>
            </a:r>
            <a:endParaRPr kumimoji="1" lang="ja-JP" altLang="en-US" sz="1050" b="1" dirty="0">
              <a:solidFill>
                <a:srgbClr val="002B62"/>
              </a:solidFill>
              <a:latin typeface="+mj-ea"/>
              <a:ea typeface="+mj-ea"/>
            </a:endParaRPr>
          </a:p>
        </p:txBody>
      </p:sp>
      <p:sp>
        <p:nvSpPr>
          <p:cNvPr id="12" name="正方形/長方形 11"/>
          <p:cNvSpPr/>
          <p:nvPr/>
        </p:nvSpPr>
        <p:spPr bwMode="auto">
          <a:xfrm>
            <a:off x="6940383" y="3231341"/>
            <a:ext cx="738400" cy="261596"/>
          </a:xfrm>
          <a:prstGeom prst="rect">
            <a:avLst/>
          </a:prstGeom>
          <a:solidFill>
            <a:schemeClr val="bg1"/>
          </a:solidFill>
          <a:ln w="38100">
            <a:solidFill>
              <a:srgbClr val="002B62"/>
            </a:solidFill>
          </a:ln>
          <a:effectLst/>
          <a:extLst/>
        </p:spPr>
        <p:txBody>
          <a:bodyPr rot="0" spcFirstLastPara="0" vertOverflow="overflow" horzOverflow="overflow" vert="horz" wrap="square" lIns="0" tIns="7200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1050" b="1" dirty="0" smtClean="0">
                <a:solidFill>
                  <a:srgbClr val="002B62"/>
                </a:solidFill>
                <a:latin typeface="+mj-ea"/>
                <a:ea typeface="+mj-ea"/>
              </a:rPr>
              <a:t>module</a:t>
            </a:r>
            <a:endParaRPr kumimoji="1" lang="ja-JP" altLang="en-US" sz="1050" b="1" dirty="0">
              <a:solidFill>
                <a:srgbClr val="002B62"/>
              </a:solidFill>
              <a:latin typeface="+mj-ea"/>
              <a:ea typeface="+mj-ea"/>
            </a:endParaRPr>
          </a:p>
        </p:txBody>
      </p:sp>
      <p:sp>
        <p:nvSpPr>
          <p:cNvPr id="13" name="正方形/長方形 12"/>
          <p:cNvSpPr/>
          <p:nvPr/>
        </p:nvSpPr>
        <p:spPr bwMode="auto">
          <a:xfrm>
            <a:off x="6946912" y="3599933"/>
            <a:ext cx="738400" cy="261596"/>
          </a:xfrm>
          <a:prstGeom prst="rect">
            <a:avLst/>
          </a:prstGeom>
          <a:solidFill>
            <a:srgbClr val="002B62"/>
          </a:solidFill>
          <a:ln w="38100">
            <a:solidFill>
              <a:srgbClr val="002B62"/>
            </a:solidFill>
          </a:ln>
          <a:effectLst/>
          <a:extLst/>
        </p:spPr>
        <p:txBody>
          <a:bodyPr rot="0" spcFirstLastPara="0" vertOverflow="overflow" horzOverflow="overflow" vert="horz" wrap="square" lIns="0" tIns="7200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200" b="1" dirty="0" smtClean="0">
                <a:solidFill>
                  <a:schemeClr val="accent2">
                    <a:lumMod val="20000"/>
                    <a:lumOff val="80000"/>
                  </a:schemeClr>
                </a:solidFill>
                <a:effectLst/>
                <a:latin typeface="+mj-ea"/>
                <a:ea typeface="+mj-ea"/>
              </a:rPr>
              <a:t>Pioneer</a:t>
            </a:r>
            <a:endParaRPr kumimoji="1" lang="ja-JP" altLang="en-US" sz="1200" b="1" dirty="0">
              <a:solidFill>
                <a:schemeClr val="accent2">
                  <a:lumMod val="20000"/>
                  <a:lumOff val="80000"/>
                </a:schemeClr>
              </a:solidFill>
              <a:effectLst/>
              <a:latin typeface="+mj-ea"/>
              <a:ea typeface="+mj-ea"/>
            </a:endParaRP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6978203" y="2636523"/>
            <a:ext cx="615553" cy="45140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kumimoji="1" lang="en-US" altLang="ja-JP" sz="2800" dirty="0" smtClean="0">
                <a:solidFill>
                  <a:srgbClr val="002B62"/>
                </a:solidFill>
              </a:rPr>
              <a:t>…</a:t>
            </a:r>
            <a:endParaRPr kumimoji="1" lang="ja-JP" altLang="en-US" sz="2800" dirty="0">
              <a:solidFill>
                <a:srgbClr val="002B62"/>
              </a:solidFill>
            </a:endParaRP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214024" y="1818035"/>
            <a:ext cx="131318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100" b="1" dirty="0" smtClean="0">
                <a:solidFill>
                  <a:srgbClr val="002B62"/>
                </a:solidFill>
              </a:rPr>
              <a:t>Pioneer</a:t>
            </a:r>
            <a:r>
              <a:rPr kumimoji="1" lang="ja-JP" altLang="en-US" sz="1100" b="1" dirty="0" smtClean="0">
                <a:solidFill>
                  <a:srgbClr val="002B62"/>
                </a:solidFill>
              </a:rPr>
              <a:t>専用</a:t>
            </a:r>
            <a:r>
              <a:rPr kumimoji="1" lang="en-US" altLang="ja-JP" sz="1100" b="1" dirty="0" smtClean="0">
                <a:solidFill>
                  <a:srgbClr val="002B62"/>
                </a:solidFill>
              </a:rPr>
              <a:t/>
            </a:r>
            <a:br>
              <a:rPr kumimoji="1" lang="en-US" altLang="ja-JP" sz="1100" b="1" dirty="0" smtClean="0">
                <a:solidFill>
                  <a:srgbClr val="002B62"/>
                </a:solidFill>
              </a:rPr>
            </a:br>
            <a:r>
              <a:rPr kumimoji="1" lang="ja-JP" altLang="en-US" sz="1100" b="1" dirty="0" smtClean="0">
                <a:solidFill>
                  <a:srgbClr val="002B62"/>
                </a:solidFill>
              </a:rPr>
              <a:t>「対話ファイル」</a:t>
            </a:r>
            <a:endParaRPr kumimoji="1" lang="ja-JP" altLang="en-US" sz="1100" b="1" dirty="0">
              <a:solidFill>
                <a:srgbClr val="002B62"/>
              </a:solidFill>
            </a:endParaRPr>
          </a:p>
        </p:txBody>
      </p:sp>
      <p:grpSp>
        <p:nvGrpSpPr>
          <p:cNvPr id="25" name="グループ化 24"/>
          <p:cNvGrpSpPr/>
          <p:nvPr/>
        </p:nvGrpSpPr>
        <p:grpSpPr>
          <a:xfrm>
            <a:off x="117042" y="2221622"/>
            <a:ext cx="1507144" cy="1643100"/>
            <a:chOff x="117042" y="2326195"/>
            <a:chExt cx="1507144" cy="1643100"/>
          </a:xfrm>
        </p:grpSpPr>
        <p:sp>
          <p:nvSpPr>
            <p:cNvPr id="2" name="フローチャート: 書類 1"/>
            <p:cNvSpPr/>
            <p:nvPr/>
          </p:nvSpPr>
          <p:spPr bwMode="auto">
            <a:xfrm>
              <a:off x="161552" y="2326195"/>
              <a:ext cx="1418124" cy="1643100"/>
            </a:xfrm>
            <a:prstGeom prst="flowChartDocument">
              <a:avLst/>
            </a:prstGeom>
            <a:solidFill>
              <a:schemeClr val="bg1"/>
            </a:solidFill>
            <a:ln w="19050">
              <a:solidFill>
                <a:srgbClr val="002B62"/>
              </a:solidFill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b="1" dirty="0">
                <a:latin typeface="+mj-ea"/>
                <a:ea typeface="+mj-ea"/>
              </a:endParaRPr>
            </a:p>
          </p:txBody>
        </p:sp>
        <p:sp>
          <p:nvSpPr>
            <p:cNvPr id="16" name="テキスト ボックス 15"/>
            <p:cNvSpPr txBox="1"/>
            <p:nvPr/>
          </p:nvSpPr>
          <p:spPr>
            <a:xfrm>
              <a:off x="117042" y="2359923"/>
              <a:ext cx="1507144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1200" b="1" dirty="0" smtClean="0">
                  <a:solidFill>
                    <a:srgbClr val="002B62"/>
                  </a:solidFill>
                  <a:effectLst>
                    <a:glow rad="63500">
                      <a:schemeClr val="bg1"/>
                    </a:glow>
                  </a:effectLst>
                </a:rPr>
                <a:t>expect</a:t>
              </a:r>
              <a:r>
                <a:rPr lang="ja-JP" altLang="en-US" sz="1200" b="1" dirty="0" smtClean="0">
                  <a:solidFill>
                    <a:srgbClr val="002B62"/>
                  </a:solidFill>
                  <a:effectLst>
                    <a:glow rad="63500">
                      <a:schemeClr val="bg1"/>
                    </a:glow>
                  </a:effectLst>
                </a:rPr>
                <a:t>コマンド</a:t>
              </a:r>
              <a:endParaRPr lang="en-US" altLang="ja-JP" sz="1200" b="1" dirty="0" smtClean="0">
                <a:solidFill>
                  <a:srgbClr val="002B62"/>
                </a:solidFill>
                <a:effectLst>
                  <a:glow rad="63500">
                    <a:schemeClr val="bg1"/>
                  </a:glow>
                </a:effectLst>
              </a:endParaRPr>
            </a:p>
            <a:p>
              <a:pPr algn="ctr"/>
              <a:r>
                <a:rPr lang="ja-JP" altLang="en-US" sz="1200" b="1" dirty="0" smtClean="0">
                  <a:solidFill>
                    <a:srgbClr val="002B62"/>
                  </a:solidFill>
                  <a:effectLst>
                    <a:glow rad="63500">
                      <a:schemeClr val="bg1"/>
                    </a:glow>
                  </a:effectLst>
                </a:rPr>
                <a:t>＋</a:t>
              </a:r>
              <a:endParaRPr lang="en-US" altLang="ja-JP" sz="1200" b="1" dirty="0" smtClean="0">
                <a:solidFill>
                  <a:srgbClr val="002B62"/>
                </a:solidFill>
                <a:effectLst>
                  <a:glow rad="63500">
                    <a:schemeClr val="bg1"/>
                  </a:glow>
                </a:effectLst>
              </a:endParaRPr>
            </a:p>
            <a:p>
              <a:pPr algn="ctr"/>
              <a:r>
                <a:rPr lang="ja-JP" altLang="en-US" sz="1200" b="1" dirty="0" smtClean="0">
                  <a:solidFill>
                    <a:srgbClr val="002B62"/>
                  </a:solidFill>
                  <a:effectLst>
                    <a:glow rad="63500">
                      <a:schemeClr val="bg1"/>
                    </a:glow>
                  </a:effectLst>
                </a:rPr>
                <a:t>変数埋め込み</a:t>
              </a:r>
              <a:endParaRPr lang="en-US" altLang="ja-JP" sz="1200" b="1" dirty="0" smtClean="0">
                <a:solidFill>
                  <a:srgbClr val="002B62"/>
                </a:solidFill>
                <a:effectLst>
                  <a:glow rad="63500">
                    <a:schemeClr val="bg1"/>
                  </a:glow>
                </a:effectLst>
              </a:endParaRPr>
            </a:p>
            <a:p>
              <a:pPr algn="ctr"/>
              <a:r>
                <a:rPr lang="ja-JP" altLang="en-US" sz="1200" b="1" dirty="0" smtClean="0">
                  <a:solidFill>
                    <a:srgbClr val="002B62"/>
                  </a:solidFill>
                  <a:effectLst>
                    <a:glow rad="63500">
                      <a:schemeClr val="bg1"/>
                    </a:glow>
                  </a:effectLst>
                </a:rPr>
                <a:t>＋</a:t>
              </a:r>
              <a:endParaRPr lang="en-US" altLang="ja-JP" sz="1200" b="1" dirty="0" smtClean="0">
                <a:solidFill>
                  <a:srgbClr val="002B62"/>
                </a:solidFill>
                <a:effectLst>
                  <a:glow rad="63500">
                    <a:schemeClr val="bg1"/>
                  </a:glow>
                </a:effectLst>
              </a:endParaRPr>
            </a:p>
            <a:p>
              <a:pPr algn="ctr"/>
              <a:r>
                <a:rPr kumimoji="1" lang="ja-JP" altLang="en-US" sz="1200" b="1" dirty="0" smtClean="0">
                  <a:solidFill>
                    <a:srgbClr val="002B62"/>
                  </a:solidFill>
                  <a:effectLst>
                    <a:glow rad="63500">
                      <a:schemeClr val="bg1"/>
                    </a:glow>
                  </a:effectLst>
                </a:rPr>
                <a:t>条件分岐</a:t>
              </a:r>
              <a:r>
                <a:rPr kumimoji="1" lang="en-US" altLang="ja-JP" sz="1200" b="1" dirty="0" smtClean="0">
                  <a:solidFill>
                    <a:srgbClr val="002B62"/>
                  </a:solidFill>
                  <a:effectLst>
                    <a:glow rad="63500">
                      <a:schemeClr val="bg1"/>
                    </a:glow>
                  </a:effectLst>
                </a:rPr>
                <a:t>/</a:t>
              </a:r>
              <a:r>
                <a:rPr kumimoji="1" lang="ja-JP" altLang="en-US" sz="1200" b="1" dirty="0" smtClean="0">
                  <a:solidFill>
                    <a:srgbClr val="002B62"/>
                  </a:solidFill>
                  <a:effectLst>
                    <a:glow rad="63500">
                      <a:schemeClr val="bg1"/>
                    </a:glow>
                  </a:effectLst>
                </a:rPr>
                <a:t>繰り返し</a:t>
              </a:r>
              <a:endParaRPr kumimoji="1" lang="en-US" altLang="ja-JP" sz="1200" b="1" dirty="0" smtClean="0">
                <a:solidFill>
                  <a:srgbClr val="002B62"/>
                </a:solidFill>
                <a:effectLst>
                  <a:glow rad="63500">
                    <a:schemeClr val="bg1"/>
                  </a:glow>
                </a:effectLst>
              </a:endParaRPr>
            </a:p>
            <a:p>
              <a:pPr algn="ctr"/>
              <a:r>
                <a:rPr lang="ja-JP" altLang="en-US" sz="1200" b="1" dirty="0" smtClean="0">
                  <a:solidFill>
                    <a:srgbClr val="002B62"/>
                  </a:solidFill>
                  <a:effectLst>
                    <a:glow rad="63500">
                      <a:schemeClr val="bg1"/>
                    </a:glow>
                  </a:effectLst>
                </a:rPr>
                <a:t>を可能とした</a:t>
              </a:r>
              <a:endParaRPr lang="en-US" altLang="ja-JP" sz="1200" b="1" dirty="0" smtClean="0">
                <a:solidFill>
                  <a:srgbClr val="002B62"/>
                </a:solidFill>
                <a:effectLst>
                  <a:glow rad="63500">
                    <a:schemeClr val="bg1"/>
                  </a:glow>
                </a:effectLst>
              </a:endParaRPr>
            </a:p>
            <a:p>
              <a:pPr algn="ctr"/>
              <a:r>
                <a:rPr kumimoji="1" lang="ja-JP" altLang="en-US" sz="1200" b="1" dirty="0">
                  <a:solidFill>
                    <a:srgbClr val="002B62"/>
                  </a:solidFill>
                  <a:effectLst>
                    <a:glow rad="63500">
                      <a:schemeClr val="bg1"/>
                    </a:glow>
                  </a:effectLst>
                </a:rPr>
                <a:t>独自</a:t>
              </a:r>
              <a:r>
                <a:rPr kumimoji="1" lang="ja-JP" altLang="en-US" sz="1200" b="1" dirty="0" smtClean="0">
                  <a:solidFill>
                    <a:srgbClr val="002B62"/>
                  </a:solidFill>
                  <a:effectLst>
                    <a:glow rad="63500">
                      <a:schemeClr val="bg1"/>
                    </a:glow>
                  </a:effectLst>
                </a:rPr>
                <a:t>の</a:t>
              </a:r>
              <a:r>
                <a:rPr kumimoji="1" lang="en-US" altLang="ja-JP" sz="1200" b="1" dirty="0" err="1" smtClean="0">
                  <a:solidFill>
                    <a:srgbClr val="002B62"/>
                  </a:solidFill>
                  <a:effectLst>
                    <a:glow rad="63500">
                      <a:schemeClr val="bg1"/>
                    </a:glow>
                  </a:effectLst>
                </a:rPr>
                <a:t>IaC</a:t>
              </a:r>
              <a:endParaRPr kumimoji="1" lang="en-US" altLang="ja-JP" sz="1200" b="1" dirty="0" smtClean="0">
                <a:solidFill>
                  <a:srgbClr val="002B62"/>
                </a:solidFill>
                <a:effectLst>
                  <a:glow rad="63500">
                    <a:schemeClr val="bg1"/>
                  </a:glow>
                </a:effectLst>
              </a:endParaRPr>
            </a:p>
          </p:txBody>
        </p:sp>
      </p:grpSp>
      <p:pic>
        <p:nvPicPr>
          <p:cNvPr id="26" name="図 2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75" r="235"/>
          <a:stretch/>
        </p:blipFill>
        <p:spPr>
          <a:xfrm>
            <a:off x="2208863" y="2712711"/>
            <a:ext cx="1734055" cy="656550"/>
          </a:xfrm>
          <a:prstGeom prst="rect">
            <a:avLst/>
          </a:prstGeom>
          <a:effectLst>
            <a:glow rad="63500">
              <a:schemeClr val="bg1"/>
            </a:glow>
          </a:effectLst>
        </p:spPr>
      </p:pic>
      <p:sp>
        <p:nvSpPr>
          <p:cNvPr id="27" name="テキスト ボックス 26"/>
          <p:cNvSpPr txBox="1"/>
          <p:nvPr/>
        </p:nvSpPr>
        <p:spPr>
          <a:xfrm>
            <a:off x="7789267" y="3825700"/>
            <a:ext cx="59984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1050" b="1" dirty="0" err="1" smtClean="0">
                <a:solidFill>
                  <a:srgbClr val="002B62"/>
                </a:solidFill>
              </a:rPr>
              <a:t>s</a:t>
            </a:r>
            <a:r>
              <a:rPr kumimoji="1" lang="en-US" altLang="ja-JP" sz="1050" b="1" dirty="0" err="1" smtClean="0">
                <a:solidFill>
                  <a:srgbClr val="002B62"/>
                </a:solidFill>
              </a:rPr>
              <a:t>sh</a:t>
            </a:r>
            <a:endParaRPr kumimoji="1" lang="en-US" altLang="ja-JP" sz="1050" b="1" dirty="0" smtClean="0">
              <a:solidFill>
                <a:srgbClr val="002B62"/>
              </a:solidFill>
            </a:endParaRPr>
          </a:p>
          <a:p>
            <a:pPr algn="ctr"/>
            <a:r>
              <a:rPr kumimoji="1" lang="en-US" altLang="ja-JP" sz="1050" b="1" dirty="0" smtClean="0">
                <a:solidFill>
                  <a:srgbClr val="002B62"/>
                </a:solidFill>
              </a:rPr>
              <a:t>telnet</a:t>
            </a:r>
            <a:endParaRPr kumimoji="1" lang="ja-JP" altLang="en-US" sz="1050" b="1" dirty="0">
              <a:solidFill>
                <a:srgbClr val="002B62"/>
              </a:solidFill>
            </a:endParaRPr>
          </a:p>
        </p:txBody>
      </p:sp>
      <p:sp>
        <p:nvSpPr>
          <p:cNvPr id="28" name="右中かっこ 27"/>
          <p:cNvSpPr/>
          <p:nvPr/>
        </p:nvSpPr>
        <p:spPr bwMode="auto">
          <a:xfrm>
            <a:off x="7730948" y="2205321"/>
            <a:ext cx="223553" cy="1296269"/>
          </a:xfrm>
          <a:prstGeom prst="rightBrace">
            <a:avLst>
              <a:gd name="adj1" fmla="val 30702"/>
              <a:gd name="adj2" fmla="val 24527"/>
            </a:avLst>
          </a:prstGeom>
          <a:noFill/>
          <a:ln w="25400" cap="flat" cmpd="sng" algn="ctr">
            <a:solidFill>
              <a:srgbClr val="002B62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tlCol="0" anchor="ctr"/>
          <a:lstStyle/>
          <a:p>
            <a:pPr algn="ctr"/>
            <a:endParaRPr kumimoji="1" lang="ja-JP" altLang="en-US" b="1" dirty="0">
              <a:solidFill>
                <a:srgbClr val="002B62"/>
              </a:solidFill>
            </a:endParaRPr>
          </a:p>
        </p:txBody>
      </p:sp>
      <p:sp>
        <p:nvSpPr>
          <p:cNvPr id="30" name="四角形吹き出し 29"/>
          <p:cNvSpPr/>
          <p:nvPr/>
        </p:nvSpPr>
        <p:spPr bwMode="auto">
          <a:xfrm>
            <a:off x="3375025" y="3917195"/>
            <a:ext cx="4417417" cy="792000"/>
          </a:xfrm>
          <a:custGeom>
            <a:avLst/>
            <a:gdLst>
              <a:gd name="connsiteX0" fmla="*/ 0 w 4417417"/>
              <a:gd name="connsiteY0" fmla="*/ 0 h 576442"/>
              <a:gd name="connsiteX1" fmla="*/ 2576827 w 4417417"/>
              <a:gd name="connsiteY1" fmla="*/ 0 h 576442"/>
              <a:gd name="connsiteX2" fmla="*/ 3901286 w 4417417"/>
              <a:gd name="connsiteY2" fmla="*/ -238336 h 576442"/>
              <a:gd name="connsiteX3" fmla="*/ 3681181 w 4417417"/>
              <a:gd name="connsiteY3" fmla="*/ 0 h 576442"/>
              <a:gd name="connsiteX4" fmla="*/ 4417417 w 4417417"/>
              <a:gd name="connsiteY4" fmla="*/ 0 h 576442"/>
              <a:gd name="connsiteX5" fmla="*/ 4417417 w 4417417"/>
              <a:gd name="connsiteY5" fmla="*/ 96074 h 576442"/>
              <a:gd name="connsiteX6" fmla="*/ 4417417 w 4417417"/>
              <a:gd name="connsiteY6" fmla="*/ 96074 h 576442"/>
              <a:gd name="connsiteX7" fmla="*/ 4417417 w 4417417"/>
              <a:gd name="connsiteY7" fmla="*/ 240184 h 576442"/>
              <a:gd name="connsiteX8" fmla="*/ 4417417 w 4417417"/>
              <a:gd name="connsiteY8" fmla="*/ 576442 h 576442"/>
              <a:gd name="connsiteX9" fmla="*/ 3681181 w 4417417"/>
              <a:gd name="connsiteY9" fmla="*/ 576442 h 576442"/>
              <a:gd name="connsiteX10" fmla="*/ 2576827 w 4417417"/>
              <a:gd name="connsiteY10" fmla="*/ 576442 h 576442"/>
              <a:gd name="connsiteX11" fmla="*/ 2576827 w 4417417"/>
              <a:gd name="connsiteY11" fmla="*/ 576442 h 576442"/>
              <a:gd name="connsiteX12" fmla="*/ 0 w 4417417"/>
              <a:gd name="connsiteY12" fmla="*/ 576442 h 576442"/>
              <a:gd name="connsiteX13" fmla="*/ 0 w 4417417"/>
              <a:gd name="connsiteY13" fmla="*/ 240184 h 576442"/>
              <a:gd name="connsiteX14" fmla="*/ 0 w 4417417"/>
              <a:gd name="connsiteY14" fmla="*/ 96074 h 576442"/>
              <a:gd name="connsiteX15" fmla="*/ 0 w 4417417"/>
              <a:gd name="connsiteY15" fmla="*/ 96074 h 576442"/>
              <a:gd name="connsiteX16" fmla="*/ 0 w 4417417"/>
              <a:gd name="connsiteY16" fmla="*/ 0 h 576442"/>
              <a:gd name="connsiteX0" fmla="*/ 0 w 4417417"/>
              <a:gd name="connsiteY0" fmla="*/ 238336 h 814778"/>
              <a:gd name="connsiteX1" fmla="*/ 2576827 w 4417417"/>
              <a:gd name="connsiteY1" fmla="*/ 238336 h 814778"/>
              <a:gd name="connsiteX2" fmla="*/ 3901286 w 4417417"/>
              <a:gd name="connsiteY2" fmla="*/ 0 h 814778"/>
              <a:gd name="connsiteX3" fmla="*/ 3992331 w 4417417"/>
              <a:gd name="connsiteY3" fmla="*/ 231986 h 814778"/>
              <a:gd name="connsiteX4" fmla="*/ 4417417 w 4417417"/>
              <a:gd name="connsiteY4" fmla="*/ 238336 h 814778"/>
              <a:gd name="connsiteX5" fmla="*/ 4417417 w 4417417"/>
              <a:gd name="connsiteY5" fmla="*/ 334410 h 814778"/>
              <a:gd name="connsiteX6" fmla="*/ 4417417 w 4417417"/>
              <a:gd name="connsiteY6" fmla="*/ 334410 h 814778"/>
              <a:gd name="connsiteX7" fmla="*/ 4417417 w 4417417"/>
              <a:gd name="connsiteY7" fmla="*/ 478520 h 814778"/>
              <a:gd name="connsiteX8" fmla="*/ 4417417 w 4417417"/>
              <a:gd name="connsiteY8" fmla="*/ 814778 h 814778"/>
              <a:gd name="connsiteX9" fmla="*/ 3681181 w 4417417"/>
              <a:gd name="connsiteY9" fmla="*/ 814778 h 814778"/>
              <a:gd name="connsiteX10" fmla="*/ 2576827 w 4417417"/>
              <a:gd name="connsiteY10" fmla="*/ 814778 h 814778"/>
              <a:gd name="connsiteX11" fmla="*/ 2576827 w 4417417"/>
              <a:gd name="connsiteY11" fmla="*/ 814778 h 814778"/>
              <a:gd name="connsiteX12" fmla="*/ 0 w 4417417"/>
              <a:gd name="connsiteY12" fmla="*/ 814778 h 814778"/>
              <a:gd name="connsiteX13" fmla="*/ 0 w 4417417"/>
              <a:gd name="connsiteY13" fmla="*/ 478520 h 814778"/>
              <a:gd name="connsiteX14" fmla="*/ 0 w 4417417"/>
              <a:gd name="connsiteY14" fmla="*/ 334410 h 814778"/>
              <a:gd name="connsiteX15" fmla="*/ 0 w 4417417"/>
              <a:gd name="connsiteY15" fmla="*/ 334410 h 814778"/>
              <a:gd name="connsiteX16" fmla="*/ 0 w 4417417"/>
              <a:gd name="connsiteY16" fmla="*/ 238336 h 814778"/>
              <a:gd name="connsiteX0" fmla="*/ 0 w 4417417"/>
              <a:gd name="connsiteY0" fmla="*/ 238336 h 814778"/>
              <a:gd name="connsiteX1" fmla="*/ 3446777 w 4417417"/>
              <a:gd name="connsiteY1" fmla="*/ 225636 h 814778"/>
              <a:gd name="connsiteX2" fmla="*/ 3901286 w 4417417"/>
              <a:gd name="connsiteY2" fmla="*/ 0 h 814778"/>
              <a:gd name="connsiteX3" fmla="*/ 3992331 w 4417417"/>
              <a:gd name="connsiteY3" fmla="*/ 231986 h 814778"/>
              <a:gd name="connsiteX4" fmla="*/ 4417417 w 4417417"/>
              <a:gd name="connsiteY4" fmla="*/ 238336 h 814778"/>
              <a:gd name="connsiteX5" fmla="*/ 4417417 w 4417417"/>
              <a:gd name="connsiteY5" fmla="*/ 334410 h 814778"/>
              <a:gd name="connsiteX6" fmla="*/ 4417417 w 4417417"/>
              <a:gd name="connsiteY6" fmla="*/ 334410 h 814778"/>
              <a:gd name="connsiteX7" fmla="*/ 4417417 w 4417417"/>
              <a:gd name="connsiteY7" fmla="*/ 478520 h 814778"/>
              <a:gd name="connsiteX8" fmla="*/ 4417417 w 4417417"/>
              <a:gd name="connsiteY8" fmla="*/ 814778 h 814778"/>
              <a:gd name="connsiteX9" fmla="*/ 3681181 w 4417417"/>
              <a:gd name="connsiteY9" fmla="*/ 814778 h 814778"/>
              <a:gd name="connsiteX10" fmla="*/ 2576827 w 4417417"/>
              <a:gd name="connsiteY10" fmla="*/ 814778 h 814778"/>
              <a:gd name="connsiteX11" fmla="*/ 2576827 w 4417417"/>
              <a:gd name="connsiteY11" fmla="*/ 814778 h 814778"/>
              <a:gd name="connsiteX12" fmla="*/ 0 w 4417417"/>
              <a:gd name="connsiteY12" fmla="*/ 814778 h 814778"/>
              <a:gd name="connsiteX13" fmla="*/ 0 w 4417417"/>
              <a:gd name="connsiteY13" fmla="*/ 478520 h 814778"/>
              <a:gd name="connsiteX14" fmla="*/ 0 w 4417417"/>
              <a:gd name="connsiteY14" fmla="*/ 334410 h 814778"/>
              <a:gd name="connsiteX15" fmla="*/ 0 w 4417417"/>
              <a:gd name="connsiteY15" fmla="*/ 334410 h 814778"/>
              <a:gd name="connsiteX16" fmla="*/ 0 w 4417417"/>
              <a:gd name="connsiteY16" fmla="*/ 238336 h 814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17417" h="814778">
                <a:moveTo>
                  <a:pt x="0" y="238336"/>
                </a:moveTo>
                <a:lnTo>
                  <a:pt x="3446777" y="225636"/>
                </a:lnTo>
                <a:lnTo>
                  <a:pt x="3901286" y="0"/>
                </a:lnTo>
                <a:lnTo>
                  <a:pt x="3992331" y="231986"/>
                </a:lnTo>
                <a:lnTo>
                  <a:pt x="4417417" y="238336"/>
                </a:lnTo>
                <a:lnTo>
                  <a:pt x="4417417" y="334410"/>
                </a:lnTo>
                <a:lnTo>
                  <a:pt x="4417417" y="334410"/>
                </a:lnTo>
                <a:lnTo>
                  <a:pt x="4417417" y="478520"/>
                </a:lnTo>
                <a:lnTo>
                  <a:pt x="4417417" y="814778"/>
                </a:lnTo>
                <a:lnTo>
                  <a:pt x="3681181" y="814778"/>
                </a:lnTo>
                <a:lnTo>
                  <a:pt x="2576827" y="814778"/>
                </a:lnTo>
                <a:lnTo>
                  <a:pt x="2576827" y="814778"/>
                </a:lnTo>
                <a:lnTo>
                  <a:pt x="0" y="814778"/>
                </a:lnTo>
                <a:lnTo>
                  <a:pt x="0" y="478520"/>
                </a:lnTo>
                <a:lnTo>
                  <a:pt x="0" y="334410"/>
                </a:lnTo>
                <a:lnTo>
                  <a:pt x="0" y="334410"/>
                </a:lnTo>
                <a:lnTo>
                  <a:pt x="0" y="238336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rgbClr val="002B6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rot="0" spcFirstLastPara="0" vertOverflow="overflow" horzOverflow="overflow" vert="horz" wrap="square" lIns="91440" tIns="108000" rIns="91440" bIns="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600" b="1" dirty="0" smtClean="0">
                <a:solidFill>
                  <a:srgbClr val="002B62"/>
                </a:solidFill>
                <a:latin typeface="+mj-ea"/>
                <a:ea typeface="+mj-ea"/>
              </a:rPr>
              <a:t>ITA</a:t>
            </a:r>
            <a:r>
              <a:rPr lang="ja-JP" altLang="en-US" sz="1600" b="1" dirty="0" smtClean="0">
                <a:solidFill>
                  <a:srgbClr val="002B62"/>
                </a:solidFill>
                <a:latin typeface="+mj-ea"/>
                <a:ea typeface="+mj-ea"/>
              </a:rPr>
              <a:t>専用の</a:t>
            </a:r>
            <a:r>
              <a:rPr lang="en-US" altLang="ja-JP" sz="1600" b="1" dirty="0" err="1" smtClean="0">
                <a:solidFill>
                  <a:srgbClr val="002B62"/>
                </a:solidFill>
                <a:latin typeface="+mj-ea"/>
                <a:ea typeface="+mj-ea"/>
              </a:rPr>
              <a:t>Ansible</a:t>
            </a:r>
            <a:r>
              <a:rPr lang="ja-JP" altLang="en-US" sz="1600" b="1" dirty="0" smtClean="0">
                <a:solidFill>
                  <a:srgbClr val="002B62"/>
                </a:solidFill>
                <a:latin typeface="+mj-ea"/>
                <a:ea typeface="+mj-ea"/>
              </a:rPr>
              <a:t>モジュール</a:t>
            </a:r>
            <a:endParaRPr lang="en-US" altLang="ja-JP" sz="1600" b="1" dirty="0" smtClean="0">
              <a:solidFill>
                <a:srgbClr val="002B62"/>
              </a:solidFill>
              <a:latin typeface="+mj-ea"/>
              <a:ea typeface="+mj-ea"/>
            </a:endParaRPr>
          </a:p>
          <a:p>
            <a:pPr algn="ctr"/>
            <a:r>
              <a:rPr lang="en-US" altLang="ja-JP" sz="1600" b="1" dirty="0" err="1" smtClean="0">
                <a:solidFill>
                  <a:srgbClr val="002B62"/>
                </a:solidFill>
                <a:latin typeface="+mj-ea"/>
                <a:ea typeface="+mj-ea"/>
              </a:rPr>
              <a:t>s</a:t>
            </a:r>
            <a:r>
              <a:rPr kumimoji="1" lang="en-US" altLang="ja-JP" sz="1600" b="1" dirty="0" err="1" smtClean="0">
                <a:solidFill>
                  <a:srgbClr val="002B62"/>
                </a:solidFill>
                <a:latin typeface="+mj-ea"/>
                <a:ea typeface="+mj-ea"/>
              </a:rPr>
              <a:t>sh</a:t>
            </a:r>
            <a:r>
              <a:rPr kumimoji="1" lang="en-US" altLang="ja-JP" sz="1600" b="1" dirty="0" smtClean="0">
                <a:solidFill>
                  <a:srgbClr val="002B62"/>
                </a:solidFill>
                <a:latin typeface="+mj-ea"/>
                <a:ea typeface="+mj-ea"/>
              </a:rPr>
              <a:t>/telnet</a:t>
            </a:r>
            <a:r>
              <a:rPr lang="ja-JP" altLang="en-US" sz="1600" b="1" dirty="0" smtClean="0">
                <a:solidFill>
                  <a:srgbClr val="002B62"/>
                </a:solidFill>
                <a:latin typeface="+mj-ea"/>
                <a:ea typeface="+mj-ea"/>
              </a:rPr>
              <a:t>のいずれか</a:t>
            </a:r>
            <a:r>
              <a:rPr lang="en-US" altLang="ja-JP" sz="1600" b="1" dirty="0" smtClean="0">
                <a:solidFill>
                  <a:srgbClr val="002B62"/>
                </a:solidFill>
                <a:latin typeface="+mj-ea"/>
                <a:ea typeface="+mj-ea"/>
              </a:rPr>
              <a:t>OK</a:t>
            </a:r>
            <a:r>
              <a:rPr lang="ja-JP" altLang="en-US" sz="1600" b="1" dirty="0" smtClean="0">
                <a:solidFill>
                  <a:srgbClr val="002B62"/>
                </a:solidFill>
                <a:latin typeface="+mj-ea"/>
                <a:ea typeface="+mj-ea"/>
              </a:rPr>
              <a:t>であれば対話可能</a:t>
            </a:r>
            <a:endParaRPr kumimoji="1" lang="ja-JP" altLang="en-US" sz="1600" b="1" dirty="0">
              <a:solidFill>
                <a:srgbClr val="002B62"/>
              </a:solidFill>
              <a:latin typeface="+mj-ea"/>
              <a:ea typeface="+mj-ea"/>
            </a:endParaRPr>
          </a:p>
        </p:txBody>
      </p:sp>
      <p:sp>
        <p:nvSpPr>
          <p:cNvPr id="31" name="下矢印 30"/>
          <p:cNvSpPr/>
          <p:nvPr/>
        </p:nvSpPr>
        <p:spPr bwMode="auto">
          <a:xfrm rot="16200000">
            <a:off x="1625143" y="2807418"/>
            <a:ext cx="421456" cy="451949"/>
          </a:xfrm>
          <a:prstGeom prst="downArrow">
            <a:avLst>
              <a:gd name="adj1" fmla="val 50000"/>
              <a:gd name="adj2" fmla="val 43941"/>
            </a:avLst>
          </a:prstGeom>
          <a:gradFill flip="none" rotWithShape="1">
            <a:gsLst>
              <a:gs pos="26000">
                <a:srgbClr val="94BEF2"/>
              </a:gs>
              <a:gs pos="0">
                <a:schemeClr val="accent6">
                  <a:lumMod val="10000"/>
                  <a:lumOff val="90000"/>
                  <a:alpha val="0"/>
                </a:schemeClr>
              </a:gs>
              <a:gs pos="100000">
                <a:schemeClr val="accent6">
                  <a:lumMod val="50000"/>
                  <a:lumOff val="50000"/>
                </a:schemeClr>
              </a:gs>
            </a:gsLst>
            <a:lin ang="5400000" scaled="1"/>
            <a:tileRect/>
          </a:gradFill>
          <a:ln w="12700">
            <a:solidFill>
              <a:schemeClr val="bg1"/>
            </a:solidFill>
          </a:ln>
          <a:effectLst/>
          <a:extLst/>
        </p:spPr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600" b="1" dirty="0" smtClean="0">
              <a:latin typeface="+mn-ea"/>
            </a:endParaRPr>
          </a:p>
        </p:txBody>
      </p:sp>
      <p:sp>
        <p:nvSpPr>
          <p:cNvPr id="32" name="下矢印 31"/>
          <p:cNvSpPr/>
          <p:nvPr/>
        </p:nvSpPr>
        <p:spPr bwMode="auto">
          <a:xfrm rot="16200000">
            <a:off x="4117100" y="2795729"/>
            <a:ext cx="421456" cy="475329"/>
          </a:xfrm>
          <a:prstGeom prst="downArrow">
            <a:avLst>
              <a:gd name="adj1" fmla="val 50000"/>
              <a:gd name="adj2" fmla="val 43941"/>
            </a:avLst>
          </a:prstGeom>
          <a:gradFill flip="none" rotWithShape="1">
            <a:gsLst>
              <a:gs pos="26000">
                <a:srgbClr val="94BEF2"/>
              </a:gs>
              <a:gs pos="0">
                <a:schemeClr val="accent6">
                  <a:lumMod val="10000"/>
                  <a:lumOff val="90000"/>
                  <a:alpha val="0"/>
                </a:schemeClr>
              </a:gs>
              <a:gs pos="100000">
                <a:schemeClr val="accent6">
                  <a:lumMod val="50000"/>
                  <a:lumOff val="50000"/>
                </a:schemeClr>
              </a:gs>
            </a:gsLst>
            <a:lin ang="5400000" scaled="1"/>
            <a:tileRect/>
          </a:gradFill>
          <a:ln w="12700">
            <a:solidFill>
              <a:schemeClr val="bg1"/>
            </a:solidFill>
          </a:ln>
          <a:effectLst/>
          <a:extLst/>
        </p:spPr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600" b="1" dirty="0" smtClean="0">
              <a:latin typeface="+mn-ea"/>
            </a:endParaRPr>
          </a:p>
        </p:txBody>
      </p:sp>
      <p:sp>
        <p:nvSpPr>
          <p:cNvPr id="33" name="下矢印 32"/>
          <p:cNvSpPr/>
          <p:nvPr/>
        </p:nvSpPr>
        <p:spPr bwMode="auto">
          <a:xfrm rot="18058748">
            <a:off x="6493746" y="3355646"/>
            <a:ext cx="421456" cy="502617"/>
          </a:xfrm>
          <a:prstGeom prst="downArrow">
            <a:avLst>
              <a:gd name="adj1" fmla="val 50000"/>
              <a:gd name="adj2" fmla="val 43941"/>
            </a:avLst>
          </a:prstGeom>
          <a:gradFill flip="none" rotWithShape="1">
            <a:gsLst>
              <a:gs pos="26000">
                <a:srgbClr val="94BEF2"/>
              </a:gs>
              <a:gs pos="0">
                <a:schemeClr val="accent6">
                  <a:lumMod val="10000"/>
                  <a:lumOff val="90000"/>
                  <a:alpha val="0"/>
                </a:schemeClr>
              </a:gs>
              <a:gs pos="100000">
                <a:schemeClr val="accent6">
                  <a:lumMod val="50000"/>
                  <a:lumOff val="50000"/>
                </a:schemeClr>
              </a:gs>
            </a:gsLst>
            <a:lin ang="5400000" scaled="1"/>
            <a:tileRect/>
          </a:gradFill>
          <a:ln w="12700">
            <a:solidFill>
              <a:schemeClr val="bg1"/>
            </a:solidFill>
          </a:ln>
          <a:effectLst/>
          <a:extLst/>
        </p:spPr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600" b="1" dirty="0" smtClean="0">
              <a:latin typeface="+mn-ea"/>
            </a:endParaRPr>
          </a:p>
        </p:txBody>
      </p:sp>
      <p:sp>
        <p:nvSpPr>
          <p:cNvPr id="34" name="下矢印 33"/>
          <p:cNvSpPr/>
          <p:nvPr/>
        </p:nvSpPr>
        <p:spPr bwMode="auto">
          <a:xfrm rot="16200000">
            <a:off x="7846218" y="3407935"/>
            <a:ext cx="421456" cy="664334"/>
          </a:xfrm>
          <a:prstGeom prst="downArrow">
            <a:avLst>
              <a:gd name="adj1" fmla="val 50000"/>
              <a:gd name="adj2" fmla="val 43941"/>
            </a:avLst>
          </a:prstGeom>
          <a:gradFill flip="none" rotWithShape="1">
            <a:gsLst>
              <a:gs pos="26000">
                <a:srgbClr val="94BEF2"/>
              </a:gs>
              <a:gs pos="0">
                <a:schemeClr val="accent6">
                  <a:lumMod val="10000"/>
                  <a:lumOff val="90000"/>
                  <a:alpha val="0"/>
                </a:schemeClr>
              </a:gs>
              <a:gs pos="100000">
                <a:schemeClr val="accent6">
                  <a:lumMod val="50000"/>
                  <a:lumOff val="50000"/>
                </a:schemeClr>
              </a:gs>
            </a:gsLst>
            <a:lin ang="5400000" scaled="1"/>
            <a:tileRect/>
          </a:gradFill>
          <a:ln w="12700">
            <a:solidFill>
              <a:schemeClr val="bg1"/>
            </a:solidFill>
          </a:ln>
          <a:effectLst/>
          <a:extLst/>
        </p:spPr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600" b="1" dirty="0" smtClean="0">
              <a:latin typeface="+mn-ea"/>
            </a:endParaRP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32" y="565790"/>
            <a:ext cx="8967993" cy="1377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116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1"/>
          <p:cNvSpPr txBox="1">
            <a:spLocks/>
          </p:cNvSpPr>
          <p:nvPr/>
        </p:nvSpPr>
        <p:spPr bwMode="gray">
          <a:xfrm>
            <a:off x="1277635" y="86400"/>
            <a:ext cx="6588000" cy="351000"/>
          </a:xfrm>
          <a:prstGeom prst="rect">
            <a:avLst/>
          </a:prstGeom>
        </p:spPr>
        <p:txBody>
          <a:bodyPr vert="horz" lIns="68580" tIns="27000" rIns="68580" bIns="0" rtlCol="0" anchor="ctr"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lang="ja-JP" altLang="en-US" sz="2400" b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9pPr>
          </a:lstStyle>
          <a:p>
            <a:endParaRPr lang="ja-JP" altLang="en-US" sz="1800" kern="0" dirty="0"/>
          </a:p>
        </p:txBody>
      </p:sp>
      <p:sp>
        <p:nvSpPr>
          <p:cNvPr id="7" name="タイトル 32"/>
          <p:cNvSpPr>
            <a:spLocks noGrp="1"/>
          </p:cNvSpPr>
          <p:nvPr>
            <p:ph type="title" idx="4294967295"/>
          </p:nvPr>
        </p:nvSpPr>
        <p:spPr>
          <a:xfrm>
            <a:off x="0" y="28575"/>
            <a:ext cx="8783638" cy="468313"/>
          </a:xfrm>
        </p:spPr>
        <p:txBody>
          <a:bodyPr>
            <a:normAutofit/>
          </a:bodyPr>
          <a:lstStyle/>
          <a:p>
            <a:r>
              <a:rPr lang="en-US" altLang="ja-JP" dirty="0" smtClean="0"/>
              <a:t>7</a:t>
            </a:r>
            <a:r>
              <a:rPr lang="ja-JP" altLang="en-US" dirty="0" err="1" smtClean="0"/>
              <a:t>つの</a:t>
            </a:r>
            <a:r>
              <a:rPr lang="ja-JP" altLang="en-US" dirty="0" smtClean="0"/>
              <a:t>特徴</a:t>
            </a:r>
            <a:r>
              <a:rPr lang="ja-JP" altLang="en-US" dirty="0"/>
              <a:t>：⑦実行状況をリアルタイムで</a:t>
            </a:r>
            <a:r>
              <a:rPr lang="ja-JP" altLang="en-US" dirty="0" smtClean="0"/>
              <a:t>監視する</a:t>
            </a:r>
            <a:endParaRPr kumimoji="1" lang="ja-JP" altLang="en-US" dirty="0"/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241" y="2097741"/>
            <a:ext cx="4832346" cy="2718195"/>
          </a:xfrm>
          <a:prstGeom prst="rect">
            <a:avLst/>
          </a:prstGeom>
        </p:spPr>
      </p:pic>
      <p:sp>
        <p:nvSpPr>
          <p:cNvPr id="8" name="四角形吹き出し 7"/>
          <p:cNvSpPr/>
          <p:nvPr/>
        </p:nvSpPr>
        <p:spPr bwMode="auto">
          <a:xfrm>
            <a:off x="7112942" y="3954884"/>
            <a:ext cx="1850571" cy="827313"/>
          </a:xfrm>
          <a:prstGeom prst="wedgeRectCallout">
            <a:avLst>
              <a:gd name="adj1" fmla="val -77774"/>
              <a:gd name="adj2" fmla="val 28816"/>
            </a:avLst>
          </a:prstGeom>
          <a:solidFill>
            <a:schemeClr val="bg1"/>
          </a:solidFill>
          <a:ln w="28575">
            <a:solidFill>
              <a:srgbClr val="002B6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rot="0" spcFirstLastPara="0" vertOverflow="overflow" horzOverflow="overflow" vert="horz" wrap="square" lIns="72000" tIns="36000" rIns="72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kumimoji="1" lang="ja-JP" altLang="en-US" sz="1400" b="1" dirty="0" smtClean="0">
                <a:solidFill>
                  <a:srgbClr val="002B62"/>
                </a:solidFill>
                <a:latin typeface="+mj-ea"/>
                <a:ea typeface="+mj-ea"/>
              </a:rPr>
              <a:t>自動化ソフトウェアの実行状況をリアルタイムで表示</a:t>
            </a:r>
            <a:endParaRPr kumimoji="1" lang="ja-JP" altLang="en-US" sz="1400" b="1" dirty="0">
              <a:solidFill>
                <a:srgbClr val="002B62"/>
              </a:solidFill>
              <a:latin typeface="+mj-ea"/>
              <a:ea typeface="+mj-ea"/>
            </a:endParaRPr>
          </a:p>
        </p:txBody>
      </p:sp>
      <p:sp>
        <p:nvSpPr>
          <p:cNvPr id="11" name="四角形吹き出し 10"/>
          <p:cNvSpPr/>
          <p:nvPr/>
        </p:nvSpPr>
        <p:spPr bwMode="auto">
          <a:xfrm>
            <a:off x="175261" y="1922738"/>
            <a:ext cx="1854824" cy="827313"/>
          </a:xfrm>
          <a:prstGeom prst="wedgeRectCallout">
            <a:avLst>
              <a:gd name="adj1" fmla="val 100403"/>
              <a:gd name="adj2" fmla="val 116943"/>
            </a:avLst>
          </a:prstGeom>
          <a:solidFill>
            <a:schemeClr val="bg1"/>
          </a:solidFill>
          <a:ln w="28575">
            <a:solidFill>
              <a:srgbClr val="002B6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rot="0" spcFirstLastPara="0" vertOverflow="overflow" horzOverflow="overflow" vert="horz" wrap="square" lIns="72000" tIns="36000" rIns="72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ja-JP" altLang="en-US" sz="1400" b="1" dirty="0" smtClean="0">
                <a:solidFill>
                  <a:srgbClr val="002B62"/>
                </a:solidFill>
                <a:latin typeface="+mj-ea"/>
                <a:ea typeface="+mj-ea"/>
              </a:rPr>
              <a:t>作業フローの途中に「保留ポイント」</a:t>
            </a:r>
            <a:endParaRPr lang="en-US" altLang="ja-JP" sz="1400" b="1" dirty="0" smtClean="0">
              <a:solidFill>
                <a:srgbClr val="002B62"/>
              </a:solidFill>
              <a:latin typeface="+mj-ea"/>
              <a:ea typeface="+mj-ea"/>
            </a:endParaRPr>
          </a:p>
          <a:p>
            <a:r>
              <a:rPr lang="ja-JP" altLang="en-US" sz="1400" b="1" dirty="0" smtClean="0">
                <a:solidFill>
                  <a:srgbClr val="002B62"/>
                </a:solidFill>
                <a:latin typeface="+mj-ea"/>
                <a:ea typeface="+mj-ea"/>
              </a:rPr>
              <a:t>を設定可能</a:t>
            </a:r>
            <a:endParaRPr lang="en-US" altLang="ja-JP" sz="1400" b="1" dirty="0" smtClean="0">
              <a:solidFill>
                <a:srgbClr val="002B62"/>
              </a:solidFill>
              <a:latin typeface="+mj-ea"/>
              <a:ea typeface="+mj-ea"/>
            </a:endParaRPr>
          </a:p>
        </p:txBody>
      </p:sp>
      <p:sp>
        <p:nvSpPr>
          <p:cNvPr id="12" name="四角形吹き出し 11"/>
          <p:cNvSpPr/>
          <p:nvPr/>
        </p:nvSpPr>
        <p:spPr bwMode="auto">
          <a:xfrm>
            <a:off x="175261" y="2938811"/>
            <a:ext cx="1854823" cy="827313"/>
          </a:xfrm>
          <a:prstGeom prst="wedgeRectCallout">
            <a:avLst>
              <a:gd name="adj1" fmla="val 98270"/>
              <a:gd name="adj2" fmla="val 16609"/>
            </a:avLst>
          </a:prstGeom>
          <a:solidFill>
            <a:schemeClr val="bg1"/>
          </a:solidFill>
          <a:ln w="28575">
            <a:solidFill>
              <a:srgbClr val="002B6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rot="0" spcFirstLastPara="0" vertOverflow="overflow" horzOverflow="overflow" vert="horz" wrap="square" lIns="72000" tIns="36000" rIns="72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ja-JP" altLang="en-US" sz="1400" b="1" dirty="0" smtClean="0">
                <a:solidFill>
                  <a:srgbClr val="002B62"/>
                </a:solidFill>
                <a:latin typeface="+mj-ea"/>
                <a:ea typeface="+mj-ea"/>
              </a:rPr>
              <a:t>実行状況をクリックすればドリルダウンが可能</a:t>
            </a:r>
            <a:endParaRPr lang="en-US" altLang="ja-JP" sz="1400" b="1" dirty="0" smtClean="0">
              <a:solidFill>
                <a:srgbClr val="002B62"/>
              </a:solidFill>
              <a:latin typeface="+mj-ea"/>
              <a:ea typeface="+mj-ea"/>
            </a:endParaRPr>
          </a:p>
        </p:txBody>
      </p:sp>
      <p:sp>
        <p:nvSpPr>
          <p:cNvPr id="13" name="四角形吹き出し 12"/>
          <p:cNvSpPr/>
          <p:nvPr/>
        </p:nvSpPr>
        <p:spPr bwMode="auto">
          <a:xfrm>
            <a:off x="179938" y="3954885"/>
            <a:ext cx="1850147" cy="827313"/>
          </a:xfrm>
          <a:prstGeom prst="wedgeRectCallout">
            <a:avLst>
              <a:gd name="adj1" fmla="val 95848"/>
              <a:gd name="adj2" fmla="val 6044"/>
            </a:avLst>
          </a:prstGeom>
          <a:solidFill>
            <a:schemeClr val="bg1"/>
          </a:solidFill>
          <a:ln w="28575">
            <a:solidFill>
              <a:srgbClr val="002B6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rot="0" spcFirstLastPara="0" vertOverflow="overflow" horzOverflow="overflow" vert="horz" wrap="square" lIns="72000" tIns="36000" rIns="72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ja-JP" altLang="en-US" sz="1400" b="1" dirty="0" smtClean="0">
                <a:solidFill>
                  <a:srgbClr val="002B62"/>
                </a:solidFill>
                <a:latin typeface="+mj-ea"/>
                <a:ea typeface="+mj-ea"/>
              </a:rPr>
              <a:t>非常時には「緊急停止」で作業をストップすることが可能</a:t>
            </a:r>
            <a:endParaRPr lang="en-US" altLang="ja-JP" sz="1400" b="1" dirty="0" smtClean="0">
              <a:solidFill>
                <a:srgbClr val="002B62"/>
              </a:solidFill>
              <a:latin typeface="+mj-ea"/>
              <a:ea typeface="+mj-ea"/>
            </a:endParaRPr>
          </a:p>
        </p:txBody>
      </p:sp>
      <p:sp>
        <p:nvSpPr>
          <p:cNvPr id="14" name="四角形吹き出し 13"/>
          <p:cNvSpPr/>
          <p:nvPr/>
        </p:nvSpPr>
        <p:spPr bwMode="auto">
          <a:xfrm>
            <a:off x="7113492" y="1918800"/>
            <a:ext cx="1850571" cy="827313"/>
          </a:xfrm>
          <a:prstGeom prst="wedgeRectCallout">
            <a:avLst>
              <a:gd name="adj1" fmla="val -71612"/>
              <a:gd name="adj2" fmla="val 132960"/>
            </a:avLst>
          </a:prstGeom>
          <a:solidFill>
            <a:schemeClr val="bg1"/>
          </a:solidFill>
          <a:ln w="28575">
            <a:solidFill>
              <a:srgbClr val="002B6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rot="0" spcFirstLastPara="0" vertOverflow="overflow" horzOverflow="overflow" vert="horz" wrap="square" lIns="36000" tIns="36000" rIns="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ja-JP" altLang="en-US" sz="1400" b="1" dirty="0">
                <a:solidFill>
                  <a:srgbClr val="002B62"/>
                </a:solidFill>
                <a:latin typeface="+mj-ea"/>
              </a:rPr>
              <a:t>投入データ</a:t>
            </a:r>
            <a:r>
              <a:rPr lang="en-US" altLang="ja-JP" sz="1400" b="1" dirty="0">
                <a:solidFill>
                  <a:srgbClr val="002B62"/>
                </a:solidFill>
                <a:latin typeface="+mj-ea"/>
              </a:rPr>
              <a:t>(</a:t>
            </a:r>
            <a:r>
              <a:rPr lang="ja-JP" altLang="en-US" sz="1400" b="1" dirty="0">
                <a:solidFill>
                  <a:srgbClr val="002B62"/>
                </a:solidFill>
                <a:latin typeface="+mj-ea"/>
              </a:rPr>
              <a:t>自動生成</a:t>
            </a:r>
            <a:r>
              <a:rPr lang="en-US" altLang="ja-JP" sz="1400" b="1" dirty="0">
                <a:solidFill>
                  <a:srgbClr val="002B62"/>
                </a:solidFill>
                <a:latin typeface="+mj-ea"/>
              </a:rPr>
              <a:t>)</a:t>
            </a:r>
            <a:r>
              <a:rPr lang="ja-JP" altLang="en-US" sz="1400" b="1" dirty="0">
                <a:solidFill>
                  <a:srgbClr val="002B62"/>
                </a:solidFill>
                <a:latin typeface="+mj-ea"/>
              </a:rPr>
              <a:t>がダウンロード可能</a:t>
            </a:r>
            <a:r>
              <a:rPr lang="en-US" altLang="ja-JP" sz="1400" b="1" dirty="0">
                <a:solidFill>
                  <a:srgbClr val="002B62"/>
                </a:solidFill>
                <a:latin typeface="+mj-ea"/>
              </a:rPr>
              <a:t>(zip)</a:t>
            </a:r>
            <a:endParaRPr lang="ja-JP" altLang="en-US" sz="1400" b="1" dirty="0">
              <a:solidFill>
                <a:srgbClr val="002B62"/>
              </a:solidFill>
              <a:latin typeface="+mj-ea"/>
            </a:endParaRPr>
          </a:p>
        </p:txBody>
      </p:sp>
      <p:sp>
        <p:nvSpPr>
          <p:cNvPr id="9" name="四角形吹き出し 8"/>
          <p:cNvSpPr/>
          <p:nvPr/>
        </p:nvSpPr>
        <p:spPr bwMode="auto">
          <a:xfrm>
            <a:off x="7113492" y="2937342"/>
            <a:ext cx="1850571" cy="827313"/>
          </a:xfrm>
          <a:prstGeom prst="wedgeRectCallout">
            <a:avLst>
              <a:gd name="adj1" fmla="val -72642"/>
              <a:gd name="adj2" fmla="val 63881"/>
            </a:avLst>
          </a:prstGeom>
          <a:solidFill>
            <a:schemeClr val="bg1"/>
          </a:solidFill>
          <a:ln w="28575">
            <a:solidFill>
              <a:srgbClr val="002B6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rot="0" spcFirstLastPara="0" vertOverflow="overflow" horzOverflow="overflow" vert="horz" wrap="square" lIns="72000" tIns="36000" rIns="72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kumimoji="1" lang="ja-JP" altLang="en-US" sz="1400" b="1" dirty="0" smtClean="0">
                <a:solidFill>
                  <a:srgbClr val="002B62"/>
                </a:solidFill>
                <a:latin typeface="+mj-ea"/>
                <a:ea typeface="+mj-ea"/>
              </a:rPr>
              <a:t>実行結果</a:t>
            </a:r>
            <a:r>
              <a:rPr kumimoji="1" lang="en-US" altLang="ja-JP" sz="1400" b="1" dirty="0" smtClean="0">
                <a:solidFill>
                  <a:srgbClr val="002B62"/>
                </a:solidFill>
                <a:latin typeface="+mj-ea"/>
                <a:ea typeface="+mj-ea"/>
              </a:rPr>
              <a:t>(</a:t>
            </a:r>
            <a:r>
              <a:rPr kumimoji="1" lang="ja-JP" altLang="en-US" sz="1400" b="1" dirty="0" smtClean="0">
                <a:solidFill>
                  <a:srgbClr val="002B62"/>
                </a:solidFill>
                <a:latin typeface="+mj-ea"/>
                <a:ea typeface="+mj-ea"/>
              </a:rPr>
              <a:t>作業エビデンス</a:t>
            </a:r>
            <a:r>
              <a:rPr kumimoji="1" lang="en-US" altLang="ja-JP" sz="1400" b="1" dirty="0" smtClean="0">
                <a:solidFill>
                  <a:srgbClr val="002B62"/>
                </a:solidFill>
                <a:latin typeface="+mj-ea"/>
                <a:ea typeface="+mj-ea"/>
              </a:rPr>
              <a:t>)</a:t>
            </a:r>
            <a:r>
              <a:rPr kumimoji="1" lang="ja-JP" altLang="en-US" sz="1400" b="1" dirty="0" smtClean="0">
                <a:solidFill>
                  <a:srgbClr val="002B62"/>
                </a:solidFill>
                <a:latin typeface="+mj-ea"/>
                <a:ea typeface="+mj-ea"/>
              </a:rPr>
              <a:t>がダウンロード可能</a:t>
            </a:r>
            <a:r>
              <a:rPr kumimoji="1" lang="en-US" altLang="ja-JP" sz="1400" b="1" dirty="0" smtClean="0">
                <a:solidFill>
                  <a:srgbClr val="002B62"/>
                </a:solidFill>
                <a:latin typeface="+mj-ea"/>
                <a:ea typeface="+mj-ea"/>
              </a:rPr>
              <a:t>(zip)</a:t>
            </a:r>
            <a:endParaRPr kumimoji="1" lang="ja-JP" altLang="en-US" sz="1400" b="1" dirty="0">
              <a:solidFill>
                <a:srgbClr val="002B62"/>
              </a:solidFill>
              <a:latin typeface="+mj-ea"/>
              <a:ea typeface="+mj-ea"/>
            </a:endParaRPr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74" y="572761"/>
            <a:ext cx="8967993" cy="1377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780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9297"/>
            <a:ext cx="9144000" cy="4391025"/>
          </a:xfrm>
          <a:prstGeom prst="rect">
            <a:avLst/>
          </a:prstGeom>
        </p:spPr>
      </p:pic>
      <p:sp>
        <p:nvSpPr>
          <p:cNvPr id="33" name="タイトル 32"/>
          <p:cNvSpPr>
            <a:spLocks noGrp="1"/>
          </p:cNvSpPr>
          <p:nvPr>
            <p:ph type="title" idx="4294967295"/>
          </p:nvPr>
        </p:nvSpPr>
        <p:spPr>
          <a:xfrm>
            <a:off x="0" y="28575"/>
            <a:ext cx="8783638" cy="468313"/>
          </a:xfrm>
        </p:spPr>
        <p:txBody>
          <a:bodyPr>
            <a:normAutofit/>
          </a:bodyPr>
          <a:lstStyle/>
          <a:p>
            <a:r>
              <a:rPr lang="ja-JP" altLang="en-US" dirty="0" smtClean="0"/>
              <a:t>詳細イメージ</a:t>
            </a:r>
            <a:endParaRPr kumimoji="1" lang="ja-JP" altLang="en-US" dirty="0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27" y="570674"/>
            <a:ext cx="8980186" cy="1133954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958" y="1511806"/>
            <a:ext cx="8340051" cy="3627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274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Exastro IT Automation (ITA) </a:t>
            </a:r>
            <a:r>
              <a:rPr lang="ja-JP" altLang="en-US" dirty="0" smtClean="0"/>
              <a:t>を少しディープダイブ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 dirty="0" smtClean="0"/>
              <a:t>プラットフォームの</a:t>
            </a:r>
            <a:r>
              <a:rPr kumimoji="1" lang="en-US" altLang="ja-JP" dirty="0" smtClean="0"/>
              <a:t>DevOps</a:t>
            </a:r>
            <a:r>
              <a:rPr kumimoji="1" lang="ja-JP" altLang="en-US" dirty="0" smtClean="0"/>
              <a:t>とパラメータの履歴管理</a:t>
            </a:r>
            <a:endParaRPr kumimoji="1" lang="en-US" altLang="ja-JP" dirty="0" smtClean="0"/>
          </a:p>
        </p:txBody>
      </p:sp>
    </p:spTree>
    <p:extLst>
      <p:ext uri="{BB962C8B-B14F-4D97-AF65-F5344CB8AC3E}">
        <p14:creationId xmlns:p14="http://schemas.microsoft.com/office/powerpoint/2010/main" val="3536837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1"/>
          <p:cNvSpPr txBox="1">
            <a:spLocks/>
          </p:cNvSpPr>
          <p:nvPr/>
        </p:nvSpPr>
        <p:spPr bwMode="gray">
          <a:xfrm>
            <a:off x="1277635" y="86400"/>
            <a:ext cx="6588000" cy="351000"/>
          </a:xfrm>
          <a:prstGeom prst="rect">
            <a:avLst/>
          </a:prstGeom>
        </p:spPr>
        <p:txBody>
          <a:bodyPr vert="horz" lIns="68580" tIns="27000" rIns="68580" bIns="0" rtlCol="0" anchor="ctr"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lang="ja-JP" altLang="en-US" sz="2400" b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9pPr>
          </a:lstStyle>
          <a:p>
            <a:endParaRPr lang="ja-JP" altLang="en-US" sz="1800" kern="0" dirty="0"/>
          </a:p>
        </p:txBody>
      </p:sp>
      <p:sp>
        <p:nvSpPr>
          <p:cNvPr id="7" name="タイトル 32"/>
          <p:cNvSpPr>
            <a:spLocks noGrp="1"/>
          </p:cNvSpPr>
          <p:nvPr>
            <p:ph type="title" idx="4294967295"/>
          </p:nvPr>
        </p:nvSpPr>
        <p:spPr>
          <a:xfrm>
            <a:off x="0" y="28575"/>
            <a:ext cx="8783638" cy="468313"/>
          </a:xfrm>
        </p:spPr>
        <p:txBody>
          <a:bodyPr>
            <a:normAutofit/>
          </a:bodyPr>
          <a:lstStyle/>
          <a:p>
            <a:r>
              <a:rPr lang="ja-JP" altLang="en-US" dirty="0" smtClean="0"/>
              <a:t>プラットフォームの</a:t>
            </a:r>
            <a:r>
              <a:rPr lang="en-US" altLang="ja-JP" dirty="0" smtClean="0"/>
              <a:t>DevOps</a:t>
            </a:r>
            <a:endParaRPr kumimoji="1" lang="ja-JP" altLang="en-US" dirty="0"/>
          </a:p>
        </p:txBody>
      </p:sp>
      <p:cxnSp>
        <p:nvCxnSpPr>
          <p:cNvPr id="56" name="直線矢印コネクタ 55"/>
          <p:cNvCxnSpPr/>
          <p:nvPr/>
        </p:nvCxnSpPr>
        <p:spPr bwMode="auto">
          <a:xfrm>
            <a:off x="900288" y="1850586"/>
            <a:ext cx="8086725" cy="0"/>
          </a:xfrm>
          <a:prstGeom prst="straightConnector1">
            <a:avLst/>
          </a:prstGeom>
          <a:solidFill>
            <a:schemeClr val="bg1"/>
          </a:solidFill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</p:cxnSp>
      <p:sp>
        <p:nvSpPr>
          <p:cNvPr id="57" name="テキスト ボックス 56"/>
          <p:cNvSpPr txBox="1"/>
          <p:nvPr/>
        </p:nvSpPr>
        <p:spPr>
          <a:xfrm>
            <a:off x="8435366" y="1619753"/>
            <a:ext cx="58862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050" b="1" dirty="0">
                <a:solidFill>
                  <a:srgbClr val="002B62"/>
                </a:solidFill>
              </a:rPr>
              <a:t>時系列</a:t>
            </a:r>
          </a:p>
        </p:txBody>
      </p:sp>
      <p:grpSp>
        <p:nvGrpSpPr>
          <p:cNvPr id="6" name="グループ化 5"/>
          <p:cNvGrpSpPr/>
          <p:nvPr/>
        </p:nvGrpSpPr>
        <p:grpSpPr>
          <a:xfrm>
            <a:off x="1796137" y="1532062"/>
            <a:ext cx="6295027" cy="421025"/>
            <a:chOff x="1425279" y="1934734"/>
            <a:chExt cx="6295027" cy="421025"/>
          </a:xfrm>
        </p:grpSpPr>
        <p:grpSp>
          <p:nvGrpSpPr>
            <p:cNvPr id="58" name="グループ化 57"/>
            <p:cNvGrpSpPr/>
            <p:nvPr/>
          </p:nvGrpSpPr>
          <p:grpSpPr>
            <a:xfrm>
              <a:off x="1425279" y="1934734"/>
              <a:ext cx="415499" cy="421025"/>
              <a:chOff x="376372" y="851409"/>
              <a:chExt cx="553998" cy="561367"/>
            </a:xfrm>
          </p:grpSpPr>
          <p:cxnSp>
            <p:nvCxnSpPr>
              <p:cNvPr id="68" name="直線矢印コネクタ 67"/>
              <p:cNvCxnSpPr/>
              <p:nvPr/>
            </p:nvCxnSpPr>
            <p:spPr bwMode="auto">
              <a:xfrm>
                <a:off x="653370" y="1139363"/>
                <a:ext cx="0" cy="273413"/>
              </a:xfrm>
              <a:prstGeom prst="straightConnector1">
                <a:avLst/>
              </a:prstGeom>
              <a:solidFill>
                <a:schemeClr val="bg1"/>
              </a:solidFill>
              <a:ln w="38100" cap="flat" cmpd="sng" algn="ctr">
                <a:solidFill>
                  <a:schemeClr val="accent6"/>
                </a:solidFill>
                <a:prstDash val="solid"/>
                <a:round/>
                <a:headEnd type="none" w="med" len="med"/>
                <a:tailEnd type="non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tx1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</p:cxnSp>
          <p:sp>
            <p:nvSpPr>
              <p:cNvPr id="69" name="テキスト ボックス 68"/>
              <p:cNvSpPr txBox="1"/>
              <p:nvPr/>
            </p:nvSpPr>
            <p:spPr>
              <a:xfrm>
                <a:off x="376372" y="851409"/>
                <a:ext cx="55399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ja-JP" sz="1350" b="1" dirty="0">
                    <a:solidFill>
                      <a:srgbClr val="002B62"/>
                    </a:solidFill>
                  </a:rPr>
                  <a:t>T1</a:t>
                </a:r>
                <a:endParaRPr lang="ja-JP" altLang="en-US" sz="1350" b="1" dirty="0">
                  <a:solidFill>
                    <a:srgbClr val="002B62"/>
                  </a:solidFill>
                </a:endParaRPr>
              </a:p>
            </p:txBody>
          </p:sp>
        </p:grpSp>
        <p:grpSp>
          <p:nvGrpSpPr>
            <p:cNvPr id="59" name="グループ化 58"/>
            <p:cNvGrpSpPr/>
            <p:nvPr/>
          </p:nvGrpSpPr>
          <p:grpSpPr>
            <a:xfrm>
              <a:off x="2895161" y="1934734"/>
              <a:ext cx="415499" cy="421025"/>
              <a:chOff x="376372" y="851409"/>
              <a:chExt cx="553998" cy="561367"/>
            </a:xfrm>
          </p:grpSpPr>
          <p:cxnSp>
            <p:nvCxnSpPr>
              <p:cNvPr id="66" name="直線矢印コネクタ 65"/>
              <p:cNvCxnSpPr/>
              <p:nvPr/>
            </p:nvCxnSpPr>
            <p:spPr bwMode="auto">
              <a:xfrm>
                <a:off x="653370" y="1139363"/>
                <a:ext cx="0" cy="273413"/>
              </a:xfrm>
              <a:prstGeom prst="straightConnector1">
                <a:avLst/>
              </a:prstGeom>
              <a:solidFill>
                <a:schemeClr val="bg1"/>
              </a:solidFill>
              <a:ln w="38100" cap="flat" cmpd="sng" algn="ctr">
                <a:solidFill>
                  <a:schemeClr val="accent6"/>
                </a:solidFill>
                <a:prstDash val="solid"/>
                <a:round/>
                <a:headEnd type="none" w="med" len="med"/>
                <a:tailEnd type="non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tx1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</p:cxnSp>
          <p:sp>
            <p:nvSpPr>
              <p:cNvPr id="67" name="テキスト ボックス 66"/>
              <p:cNvSpPr txBox="1"/>
              <p:nvPr/>
            </p:nvSpPr>
            <p:spPr>
              <a:xfrm>
                <a:off x="376372" y="851409"/>
                <a:ext cx="55399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ja-JP" sz="1350" b="1" dirty="0">
                    <a:solidFill>
                      <a:srgbClr val="002B62"/>
                    </a:solidFill>
                  </a:rPr>
                  <a:t>T2</a:t>
                </a:r>
                <a:endParaRPr lang="ja-JP" altLang="en-US" sz="1350" b="1" dirty="0">
                  <a:solidFill>
                    <a:srgbClr val="002B62"/>
                  </a:solidFill>
                </a:endParaRPr>
              </a:p>
            </p:txBody>
          </p:sp>
        </p:grpSp>
        <p:grpSp>
          <p:nvGrpSpPr>
            <p:cNvPr id="60" name="グループ化 59"/>
            <p:cNvGrpSpPr/>
            <p:nvPr/>
          </p:nvGrpSpPr>
          <p:grpSpPr>
            <a:xfrm>
              <a:off x="4365043" y="1934734"/>
              <a:ext cx="415499" cy="421025"/>
              <a:chOff x="376372" y="851409"/>
              <a:chExt cx="553998" cy="561367"/>
            </a:xfrm>
          </p:grpSpPr>
          <p:cxnSp>
            <p:nvCxnSpPr>
              <p:cNvPr id="64" name="直線矢印コネクタ 63"/>
              <p:cNvCxnSpPr/>
              <p:nvPr/>
            </p:nvCxnSpPr>
            <p:spPr bwMode="auto">
              <a:xfrm>
                <a:off x="653370" y="1139363"/>
                <a:ext cx="0" cy="273413"/>
              </a:xfrm>
              <a:prstGeom prst="straightConnector1">
                <a:avLst/>
              </a:prstGeom>
              <a:solidFill>
                <a:schemeClr val="bg1"/>
              </a:solidFill>
              <a:ln w="38100" cap="flat" cmpd="sng" algn="ctr">
                <a:solidFill>
                  <a:schemeClr val="accent6"/>
                </a:solidFill>
                <a:prstDash val="solid"/>
                <a:round/>
                <a:headEnd type="none" w="med" len="med"/>
                <a:tailEnd type="non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tx1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</p:cxnSp>
          <p:sp>
            <p:nvSpPr>
              <p:cNvPr id="65" name="テキスト ボックス 64"/>
              <p:cNvSpPr txBox="1"/>
              <p:nvPr/>
            </p:nvSpPr>
            <p:spPr>
              <a:xfrm>
                <a:off x="376372" y="851409"/>
                <a:ext cx="55399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ja-JP" sz="1350" b="1" dirty="0">
                    <a:solidFill>
                      <a:srgbClr val="002B62"/>
                    </a:solidFill>
                  </a:rPr>
                  <a:t>T3</a:t>
                </a:r>
                <a:endParaRPr lang="ja-JP" altLang="en-US" sz="1350" b="1" dirty="0">
                  <a:solidFill>
                    <a:srgbClr val="002B62"/>
                  </a:solidFill>
                </a:endParaRPr>
              </a:p>
            </p:txBody>
          </p:sp>
        </p:grpSp>
        <p:grpSp>
          <p:nvGrpSpPr>
            <p:cNvPr id="61" name="グループ化 60"/>
            <p:cNvGrpSpPr/>
            <p:nvPr/>
          </p:nvGrpSpPr>
          <p:grpSpPr>
            <a:xfrm>
              <a:off x="5834925" y="1934734"/>
              <a:ext cx="415499" cy="421025"/>
              <a:chOff x="376372" y="851409"/>
              <a:chExt cx="553998" cy="561367"/>
            </a:xfrm>
          </p:grpSpPr>
          <p:cxnSp>
            <p:nvCxnSpPr>
              <p:cNvPr id="62" name="直線矢印コネクタ 61"/>
              <p:cNvCxnSpPr/>
              <p:nvPr/>
            </p:nvCxnSpPr>
            <p:spPr bwMode="auto">
              <a:xfrm>
                <a:off x="653370" y="1139363"/>
                <a:ext cx="0" cy="273413"/>
              </a:xfrm>
              <a:prstGeom prst="straightConnector1">
                <a:avLst/>
              </a:prstGeom>
              <a:solidFill>
                <a:schemeClr val="bg1"/>
              </a:solidFill>
              <a:ln w="38100" cap="flat" cmpd="sng" algn="ctr">
                <a:solidFill>
                  <a:schemeClr val="accent6"/>
                </a:solidFill>
                <a:prstDash val="solid"/>
                <a:round/>
                <a:headEnd type="none" w="med" len="med"/>
                <a:tailEnd type="non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tx1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</p:cxnSp>
          <p:sp>
            <p:nvSpPr>
              <p:cNvPr id="63" name="テキスト ボックス 62"/>
              <p:cNvSpPr txBox="1"/>
              <p:nvPr/>
            </p:nvSpPr>
            <p:spPr>
              <a:xfrm>
                <a:off x="376372" y="851409"/>
                <a:ext cx="55399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ja-JP" sz="1350" b="1" dirty="0">
                    <a:solidFill>
                      <a:srgbClr val="002B62"/>
                    </a:solidFill>
                  </a:rPr>
                  <a:t>T4</a:t>
                </a:r>
                <a:endParaRPr lang="ja-JP" altLang="en-US" sz="1350" b="1" dirty="0">
                  <a:solidFill>
                    <a:srgbClr val="002B62"/>
                  </a:solidFill>
                </a:endParaRPr>
              </a:p>
            </p:txBody>
          </p:sp>
        </p:grpSp>
        <p:grpSp>
          <p:nvGrpSpPr>
            <p:cNvPr id="70" name="グループ化 69"/>
            <p:cNvGrpSpPr/>
            <p:nvPr/>
          </p:nvGrpSpPr>
          <p:grpSpPr>
            <a:xfrm>
              <a:off x="7304808" y="1934734"/>
              <a:ext cx="415498" cy="421025"/>
              <a:chOff x="376373" y="851409"/>
              <a:chExt cx="553997" cy="561367"/>
            </a:xfrm>
          </p:grpSpPr>
          <p:cxnSp>
            <p:nvCxnSpPr>
              <p:cNvPr id="71" name="直線矢印コネクタ 70"/>
              <p:cNvCxnSpPr/>
              <p:nvPr/>
            </p:nvCxnSpPr>
            <p:spPr bwMode="auto">
              <a:xfrm>
                <a:off x="653370" y="1139363"/>
                <a:ext cx="0" cy="273413"/>
              </a:xfrm>
              <a:prstGeom prst="straightConnector1">
                <a:avLst/>
              </a:prstGeom>
              <a:solidFill>
                <a:schemeClr val="bg1"/>
              </a:solidFill>
              <a:ln w="38100" cap="flat" cmpd="sng" algn="ctr">
                <a:solidFill>
                  <a:schemeClr val="accent6"/>
                </a:solidFill>
                <a:prstDash val="solid"/>
                <a:round/>
                <a:headEnd type="none" w="med" len="med"/>
                <a:tailEnd type="non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tx1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</p:cxnSp>
          <p:sp>
            <p:nvSpPr>
              <p:cNvPr id="72" name="テキスト ボックス 71"/>
              <p:cNvSpPr txBox="1"/>
              <p:nvPr/>
            </p:nvSpPr>
            <p:spPr>
              <a:xfrm>
                <a:off x="376373" y="851409"/>
                <a:ext cx="55399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ja-JP" sz="1350" b="1" dirty="0" smtClean="0">
                    <a:solidFill>
                      <a:srgbClr val="002B62"/>
                    </a:solidFill>
                  </a:rPr>
                  <a:t>T5</a:t>
                </a:r>
                <a:endParaRPr lang="ja-JP" altLang="en-US" sz="1350" b="1" dirty="0">
                  <a:solidFill>
                    <a:srgbClr val="002B62"/>
                  </a:solidFill>
                </a:endParaRPr>
              </a:p>
            </p:txBody>
          </p:sp>
        </p:grpSp>
      </p:grpSp>
      <p:sp>
        <p:nvSpPr>
          <p:cNvPr id="8" name="正方形/長方形 7"/>
          <p:cNvSpPr/>
          <p:nvPr/>
        </p:nvSpPr>
        <p:spPr bwMode="auto">
          <a:xfrm>
            <a:off x="900288" y="2075225"/>
            <a:ext cx="1103598" cy="324000"/>
          </a:xfrm>
          <a:prstGeom prst="rect">
            <a:avLst/>
          </a:prstGeom>
          <a:solidFill>
            <a:srgbClr val="DFD6E6"/>
          </a:solidFill>
          <a:ln w="38100">
            <a:solidFill>
              <a:schemeClr val="accent6"/>
            </a:solidFill>
          </a:ln>
          <a:effectLst/>
          <a:extLst/>
        </p:spPr>
        <p:txBody>
          <a:bodyPr rot="0" spcFirstLastPara="0" vertOverflow="overflow" horzOverflow="overflow" vert="horz" wrap="square" lIns="0" tIns="10800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ts val="1000"/>
              </a:lnSpc>
            </a:pPr>
            <a:r>
              <a:rPr kumimoji="1" lang="ja-JP" altLang="en-US" sz="1050" b="1" dirty="0" smtClean="0">
                <a:solidFill>
                  <a:srgbClr val="002B62"/>
                </a:solidFill>
                <a:effectLst>
                  <a:glow rad="88900">
                    <a:schemeClr val="bg1"/>
                  </a:glow>
                </a:effectLst>
                <a:latin typeface="+mj-ea"/>
                <a:ea typeface="+mj-ea"/>
              </a:rPr>
              <a:t>システム状態</a:t>
            </a:r>
            <a:r>
              <a:rPr kumimoji="1" lang="en-US" altLang="ja-JP" sz="1050" b="1" dirty="0" smtClean="0">
                <a:solidFill>
                  <a:srgbClr val="002B62"/>
                </a:solidFill>
                <a:effectLst>
                  <a:glow rad="88900">
                    <a:schemeClr val="bg1"/>
                  </a:glow>
                </a:effectLst>
                <a:latin typeface="+mj-ea"/>
                <a:ea typeface="+mj-ea"/>
              </a:rPr>
              <a:t>A</a:t>
            </a:r>
          </a:p>
          <a:p>
            <a:pPr algn="ctr">
              <a:lnSpc>
                <a:spcPts val="1000"/>
              </a:lnSpc>
            </a:pPr>
            <a:r>
              <a:rPr kumimoji="1" lang="ja-JP" altLang="en-US" sz="1050" b="1" dirty="0" smtClean="0">
                <a:solidFill>
                  <a:srgbClr val="002B62"/>
                </a:solidFill>
                <a:effectLst>
                  <a:glow rad="88900">
                    <a:schemeClr val="bg1"/>
                  </a:glow>
                </a:effectLst>
                <a:latin typeface="+mj-ea"/>
                <a:ea typeface="+mj-ea"/>
              </a:rPr>
              <a:t>を設計</a:t>
            </a:r>
            <a:endParaRPr kumimoji="1" lang="ja-JP" altLang="en-US" sz="1050" b="1" dirty="0">
              <a:solidFill>
                <a:srgbClr val="002B62"/>
              </a:solidFill>
              <a:effectLst>
                <a:glow rad="88900">
                  <a:schemeClr val="bg1"/>
                </a:glow>
              </a:effectLst>
              <a:latin typeface="+mj-ea"/>
              <a:ea typeface="+mj-ea"/>
            </a:endParaRPr>
          </a:p>
        </p:txBody>
      </p:sp>
      <p:sp>
        <p:nvSpPr>
          <p:cNvPr id="74" name="正方形/長方形 73"/>
          <p:cNvSpPr/>
          <p:nvPr/>
        </p:nvSpPr>
        <p:spPr bwMode="auto">
          <a:xfrm>
            <a:off x="2003886" y="2075225"/>
            <a:ext cx="1469882" cy="324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chemeClr val="accent6"/>
            </a:solidFill>
          </a:ln>
          <a:effectLst/>
          <a:extLst/>
        </p:spPr>
        <p:txBody>
          <a:bodyPr rot="0" spcFirstLastPara="0" vertOverflow="overflow" horzOverflow="overflow" vert="horz" wrap="square" lIns="0" tIns="10800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ts val="1000"/>
              </a:lnSpc>
            </a:pPr>
            <a:r>
              <a:rPr kumimoji="1" lang="ja-JP" altLang="en-US" sz="1050" b="1" dirty="0" smtClean="0">
                <a:solidFill>
                  <a:srgbClr val="002B62"/>
                </a:solidFill>
                <a:effectLst>
                  <a:glow rad="88900">
                    <a:schemeClr val="bg1"/>
                  </a:glow>
                </a:effectLst>
                <a:latin typeface="+mj-ea"/>
                <a:ea typeface="+mj-ea"/>
              </a:rPr>
              <a:t>システム状態</a:t>
            </a:r>
            <a:r>
              <a:rPr kumimoji="1" lang="en-US" altLang="ja-JP" sz="1050" b="1" dirty="0" smtClean="0">
                <a:solidFill>
                  <a:srgbClr val="002B62"/>
                </a:solidFill>
                <a:effectLst>
                  <a:glow rad="88900">
                    <a:schemeClr val="bg1"/>
                  </a:glow>
                </a:effectLst>
                <a:latin typeface="+mj-ea"/>
                <a:ea typeface="+mj-ea"/>
              </a:rPr>
              <a:t>B</a:t>
            </a:r>
            <a:br>
              <a:rPr kumimoji="1" lang="en-US" altLang="ja-JP" sz="1050" b="1" dirty="0" smtClean="0">
                <a:solidFill>
                  <a:srgbClr val="002B62"/>
                </a:solidFill>
                <a:effectLst>
                  <a:glow rad="88900">
                    <a:schemeClr val="bg1"/>
                  </a:glow>
                </a:effectLst>
                <a:latin typeface="+mj-ea"/>
                <a:ea typeface="+mj-ea"/>
              </a:rPr>
            </a:br>
            <a:r>
              <a:rPr kumimoji="1" lang="ja-JP" altLang="en-US" sz="1050" b="1" dirty="0" smtClean="0">
                <a:solidFill>
                  <a:srgbClr val="002B62"/>
                </a:solidFill>
                <a:effectLst>
                  <a:glow rad="88900">
                    <a:schemeClr val="bg1"/>
                  </a:glow>
                </a:effectLst>
                <a:latin typeface="+mj-ea"/>
                <a:ea typeface="+mj-ea"/>
              </a:rPr>
              <a:t>を設計</a:t>
            </a:r>
            <a:endParaRPr kumimoji="1" lang="ja-JP" altLang="en-US" sz="1050" b="1" dirty="0">
              <a:solidFill>
                <a:srgbClr val="002B62"/>
              </a:solidFill>
              <a:effectLst>
                <a:glow rad="88900">
                  <a:schemeClr val="bg1"/>
                </a:glow>
              </a:effectLst>
              <a:latin typeface="+mj-ea"/>
              <a:ea typeface="+mj-ea"/>
            </a:endParaRPr>
          </a:p>
        </p:txBody>
      </p:sp>
      <p:sp>
        <p:nvSpPr>
          <p:cNvPr id="75" name="正方形/長方形 74"/>
          <p:cNvSpPr/>
          <p:nvPr/>
        </p:nvSpPr>
        <p:spPr bwMode="auto">
          <a:xfrm>
            <a:off x="3473524" y="2075225"/>
            <a:ext cx="1469882" cy="324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accent6"/>
            </a:solidFill>
          </a:ln>
          <a:effectLst/>
          <a:extLst/>
        </p:spPr>
        <p:txBody>
          <a:bodyPr rot="0" spcFirstLastPara="0" vertOverflow="overflow" horzOverflow="overflow" vert="horz" wrap="square" lIns="0" tIns="10800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ts val="1000"/>
              </a:lnSpc>
            </a:pPr>
            <a:r>
              <a:rPr kumimoji="1" lang="ja-JP" altLang="en-US" sz="1050" b="1" dirty="0" smtClean="0">
                <a:solidFill>
                  <a:srgbClr val="002B62"/>
                </a:solidFill>
                <a:effectLst>
                  <a:glow rad="88900">
                    <a:schemeClr val="bg1"/>
                  </a:glow>
                </a:effectLst>
                <a:latin typeface="+mj-ea"/>
                <a:ea typeface="+mj-ea"/>
              </a:rPr>
              <a:t>システム状態</a:t>
            </a:r>
            <a:r>
              <a:rPr lang="en-US" altLang="ja-JP" sz="1050" b="1" dirty="0">
                <a:solidFill>
                  <a:srgbClr val="002B62"/>
                </a:solidFill>
                <a:effectLst>
                  <a:glow rad="88900">
                    <a:schemeClr val="bg1"/>
                  </a:glow>
                </a:effectLst>
                <a:latin typeface="+mj-ea"/>
                <a:ea typeface="+mj-ea"/>
              </a:rPr>
              <a:t>C</a:t>
            </a:r>
            <a:r>
              <a:rPr kumimoji="1" lang="en-US" altLang="ja-JP" sz="1050" b="1" dirty="0" smtClean="0">
                <a:solidFill>
                  <a:srgbClr val="002B62"/>
                </a:solidFill>
                <a:effectLst>
                  <a:glow rad="88900">
                    <a:schemeClr val="bg1"/>
                  </a:glow>
                </a:effectLst>
                <a:latin typeface="+mj-ea"/>
                <a:ea typeface="+mj-ea"/>
              </a:rPr>
              <a:t/>
            </a:r>
            <a:br>
              <a:rPr kumimoji="1" lang="en-US" altLang="ja-JP" sz="1050" b="1" dirty="0" smtClean="0">
                <a:solidFill>
                  <a:srgbClr val="002B62"/>
                </a:solidFill>
                <a:effectLst>
                  <a:glow rad="88900">
                    <a:schemeClr val="bg1"/>
                  </a:glow>
                </a:effectLst>
                <a:latin typeface="+mj-ea"/>
                <a:ea typeface="+mj-ea"/>
              </a:rPr>
            </a:br>
            <a:r>
              <a:rPr kumimoji="1" lang="ja-JP" altLang="en-US" sz="1050" b="1" dirty="0" smtClean="0">
                <a:solidFill>
                  <a:srgbClr val="002B62"/>
                </a:solidFill>
                <a:effectLst>
                  <a:glow rad="88900">
                    <a:schemeClr val="bg1"/>
                  </a:glow>
                </a:effectLst>
                <a:latin typeface="+mj-ea"/>
                <a:ea typeface="+mj-ea"/>
              </a:rPr>
              <a:t>を設計</a:t>
            </a:r>
            <a:endParaRPr kumimoji="1" lang="ja-JP" altLang="en-US" sz="1050" b="1" dirty="0">
              <a:solidFill>
                <a:srgbClr val="002B62"/>
              </a:solidFill>
              <a:effectLst>
                <a:glow rad="88900">
                  <a:schemeClr val="bg1"/>
                </a:glow>
              </a:effectLst>
              <a:latin typeface="+mj-ea"/>
              <a:ea typeface="+mj-ea"/>
            </a:endParaRPr>
          </a:p>
        </p:txBody>
      </p:sp>
      <p:sp>
        <p:nvSpPr>
          <p:cNvPr id="76" name="正方形/長方形 75"/>
          <p:cNvSpPr/>
          <p:nvPr/>
        </p:nvSpPr>
        <p:spPr bwMode="auto">
          <a:xfrm>
            <a:off x="4943406" y="2075225"/>
            <a:ext cx="1469882" cy="324000"/>
          </a:xfrm>
          <a:prstGeom prst="rect">
            <a:avLst/>
          </a:prstGeom>
          <a:solidFill>
            <a:schemeClr val="accent3">
              <a:lumMod val="10000"/>
              <a:lumOff val="90000"/>
            </a:schemeClr>
          </a:solidFill>
          <a:ln w="38100">
            <a:solidFill>
              <a:schemeClr val="accent6"/>
            </a:solidFill>
          </a:ln>
          <a:effectLst/>
          <a:extLst/>
        </p:spPr>
        <p:txBody>
          <a:bodyPr rot="0" spcFirstLastPara="0" vertOverflow="overflow" horzOverflow="overflow" vert="horz" wrap="square" lIns="0" tIns="10800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ts val="1000"/>
              </a:lnSpc>
            </a:pPr>
            <a:r>
              <a:rPr kumimoji="1" lang="ja-JP" altLang="en-US" sz="1050" b="1" dirty="0" smtClean="0">
                <a:solidFill>
                  <a:srgbClr val="002B62"/>
                </a:solidFill>
                <a:effectLst>
                  <a:glow rad="88900">
                    <a:schemeClr val="bg1"/>
                  </a:glow>
                </a:effectLst>
                <a:latin typeface="+mj-ea"/>
                <a:ea typeface="+mj-ea"/>
              </a:rPr>
              <a:t>システム状態</a:t>
            </a:r>
            <a:r>
              <a:rPr kumimoji="1" lang="en-US" altLang="ja-JP" sz="1050" b="1" dirty="0" smtClean="0">
                <a:solidFill>
                  <a:srgbClr val="002B62"/>
                </a:solidFill>
                <a:effectLst>
                  <a:glow rad="88900">
                    <a:schemeClr val="bg1"/>
                  </a:glow>
                </a:effectLst>
                <a:latin typeface="+mj-ea"/>
                <a:ea typeface="+mj-ea"/>
              </a:rPr>
              <a:t>D</a:t>
            </a:r>
            <a:br>
              <a:rPr kumimoji="1" lang="en-US" altLang="ja-JP" sz="1050" b="1" dirty="0" smtClean="0">
                <a:solidFill>
                  <a:srgbClr val="002B62"/>
                </a:solidFill>
                <a:effectLst>
                  <a:glow rad="88900">
                    <a:schemeClr val="bg1"/>
                  </a:glow>
                </a:effectLst>
                <a:latin typeface="+mj-ea"/>
                <a:ea typeface="+mj-ea"/>
              </a:rPr>
            </a:br>
            <a:r>
              <a:rPr kumimoji="1" lang="ja-JP" altLang="en-US" sz="1050" b="1" dirty="0" smtClean="0">
                <a:solidFill>
                  <a:srgbClr val="002B62"/>
                </a:solidFill>
                <a:effectLst>
                  <a:glow rad="88900">
                    <a:schemeClr val="bg1"/>
                  </a:glow>
                </a:effectLst>
                <a:latin typeface="+mj-ea"/>
                <a:ea typeface="+mj-ea"/>
              </a:rPr>
              <a:t>を設計</a:t>
            </a:r>
            <a:endParaRPr kumimoji="1" lang="ja-JP" altLang="en-US" sz="1050" b="1" dirty="0">
              <a:solidFill>
                <a:srgbClr val="002B62"/>
              </a:solidFill>
              <a:effectLst>
                <a:glow rad="88900">
                  <a:schemeClr val="bg1"/>
                </a:glow>
              </a:effectLst>
              <a:latin typeface="+mj-ea"/>
              <a:ea typeface="+mj-ea"/>
            </a:endParaRPr>
          </a:p>
        </p:txBody>
      </p:sp>
      <p:sp>
        <p:nvSpPr>
          <p:cNvPr id="77" name="正方形/長方形 76"/>
          <p:cNvSpPr/>
          <p:nvPr/>
        </p:nvSpPr>
        <p:spPr bwMode="auto">
          <a:xfrm>
            <a:off x="6413775" y="2075225"/>
            <a:ext cx="1469882" cy="324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accent6"/>
            </a:solidFill>
          </a:ln>
          <a:effectLst/>
          <a:extLst/>
        </p:spPr>
        <p:txBody>
          <a:bodyPr rot="0" spcFirstLastPara="0" vertOverflow="overflow" horzOverflow="overflow" vert="horz" wrap="square" lIns="0" tIns="10800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ts val="1000"/>
              </a:lnSpc>
            </a:pPr>
            <a:r>
              <a:rPr kumimoji="1" lang="ja-JP" altLang="en-US" sz="1050" b="1" dirty="0" smtClean="0">
                <a:solidFill>
                  <a:srgbClr val="002B62"/>
                </a:solidFill>
                <a:effectLst>
                  <a:glow rad="88900">
                    <a:schemeClr val="bg1"/>
                  </a:glow>
                </a:effectLst>
                <a:latin typeface="+mj-ea"/>
                <a:ea typeface="+mj-ea"/>
              </a:rPr>
              <a:t>システム状態</a:t>
            </a:r>
            <a:r>
              <a:rPr kumimoji="1" lang="en-US" altLang="ja-JP" sz="1050" b="1" dirty="0" smtClean="0">
                <a:solidFill>
                  <a:srgbClr val="002B62"/>
                </a:solidFill>
                <a:effectLst>
                  <a:glow rad="88900">
                    <a:schemeClr val="bg1"/>
                  </a:glow>
                </a:effectLst>
                <a:latin typeface="+mj-ea"/>
                <a:ea typeface="+mj-ea"/>
              </a:rPr>
              <a:t>E</a:t>
            </a:r>
            <a:br>
              <a:rPr kumimoji="1" lang="en-US" altLang="ja-JP" sz="1050" b="1" dirty="0" smtClean="0">
                <a:solidFill>
                  <a:srgbClr val="002B62"/>
                </a:solidFill>
                <a:effectLst>
                  <a:glow rad="88900">
                    <a:schemeClr val="bg1"/>
                  </a:glow>
                </a:effectLst>
                <a:latin typeface="+mj-ea"/>
                <a:ea typeface="+mj-ea"/>
              </a:rPr>
            </a:br>
            <a:r>
              <a:rPr kumimoji="1" lang="ja-JP" altLang="en-US" sz="1050" b="1" dirty="0" smtClean="0">
                <a:solidFill>
                  <a:srgbClr val="002B62"/>
                </a:solidFill>
                <a:effectLst>
                  <a:glow rad="88900">
                    <a:schemeClr val="bg1"/>
                  </a:glow>
                </a:effectLst>
                <a:latin typeface="+mj-ea"/>
                <a:ea typeface="+mj-ea"/>
              </a:rPr>
              <a:t>を設計</a:t>
            </a:r>
            <a:endParaRPr kumimoji="1" lang="ja-JP" altLang="en-US" sz="1050" b="1" dirty="0">
              <a:solidFill>
                <a:srgbClr val="002B62"/>
              </a:solidFill>
              <a:effectLst>
                <a:glow rad="88900">
                  <a:schemeClr val="bg1"/>
                </a:glow>
              </a:effectLst>
              <a:latin typeface="+mj-ea"/>
              <a:ea typeface="+mj-ea"/>
            </a:endParaRPr>
          </a:p>
        </p:txBody>
      </p:sp>
      <p:sp>
        <p:nvSpPr>
          <p:cNvPr id="78" name="正方形/長方形 77"/>
          <p:cNvSpPr/>
          <p:nvPr/>
        </p:nvSpPr>
        <p:spPr bwMode="auto">
          <a:xfrm>
            <a:off x="7883414" y="2075225"/>
            <a:ext cx="1103599" cy="324000"/>
          </a:xfrm>
          <a:prstGeom prst="rect">
            <a:avLst/>
          </a:prstGeom>
          <a:solidFill>
            <a:schemeClr val="accent6">
              <a:lumMod val="10000"/>
              <a:lumOff val="90000"/>
            </a:schemeClr>
          </a:solidFill>
          <a:ln w="38100">
            <a:solidFill>
              <a:schemeClr val="accent6"/>
            </a:solidFill>
          </a:ln>
          <a:effectLst/>
          <a:extLst/>
        </p:spPr>
        <p:txBody>
          <a:bodyPr rot="0" spcFirstLastPara="0" vertOverflow="overflow" horzOverflow="overflow" vert="horz" wrap="square" lIns="0" tIns="10800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ts val="1000"/>
              </a:lnSpc>
            </a:pPr>
            <a:r>
              <a:rPr kumimoji="1" lang="ja-JP" altLang="en-US" sz="1050" b="1" dirty="0" smtClean="0">
                <a:solidFill>
                  <a:srgbClr val="002B62"/>
                </a:solidFill>
                <a:effectLst>
                  <a:glow rad="88900">
                    <a:schemeClr val="bg1"/>
                  </a:glow>
                </a:effectLst>
                <a:latin typeface="+mj-ea"/>
                <a:ea typeface="+mj-ea"/>
              </a:rPr>
              <a:t>システム状態</a:t>
            </a:r>
            <a:r>
              <a:rPr kumimoji="1" lang="en-US" altLang="ja-JP" sz="1050" b="1" dirty="0" smtClean="0">
                <a:solidFill>
                  <a:srgbClr val="002B62"/>
                </a:solidFill>
                <a:effectLst>
                  <a:glow rad="88900">
                    <a:schemeClr val="bg1"/>
                  </a:glow>
                </a:effectLst>
                <a:latin typeface="+mj-ea"/>
                <a:ea typeface="+mj-ea"/>
              </a:rPr>
              <a:t>F</a:t>
            </a:r>
          </a:p>
          <a:p>
            <a:pPr algn="ctr">
              <a:lnSpc>
                <a:spcPts val="1000"/>
              </a:lnSpc>
            </a:pPr>
            <a:r>
              <a:rPr kumimoji="1" lang="ja-JP" altLang="en-US" sz="1050" b="1" dirty="0" smtClean="0">
                <a:solidFill>
                  <a:srgbClr val="002B62"/>
                </a:solidFill>
                <a:effectLst>
                  <a:glow rad="88900">
                    <a:schemeClr val="bg1"/>
                  </a:glow>
                </a:effectLst>
                <a:latin typeface="+mj-ea"/>
                <a:ea typeface="+mj-ea"/>
              </a:rPr>
              <a:t>を設計</a:t>
            </a:r>
            <a:endParaRPr kumimoji="1" lang="ja-JP" altLang="en-US" sz="1050" b="1" dirty="0">
              <a:solidFill>
                <a:srgbClr val="002B62"/>
              </a:solidFill>
              <a:effectLst>
                <a:glow rad="88900">
                  <a:schemeClr val="bg1"/>
                </a:glow>
              </a:effectLst>
              <a:latin typeface="+mj-ea"/>
              <a:ea typeface="+mj-ea"/>
            </a:endParaRPr>
          </a:p>
        </p:txBody>
      </p:sp>
      <p:sp>
        <p:nvSpPr>
          <p:cNvPr id="79" name="正方形/長方形 78"/>
          <p:cNvSpPr/>
          <p:nvPr/>
        </p:nvSpPr>
        <p:spPr bwMode="auto">
          <a:xfrm>
            <a:off x="3473524" y="4442319"/>
            <a:ext cx="1469882" cy="324000"/>
          </a:xfrm>
          <a:prstGeom prst="rect">
            <a:avLst/>
          </a:prstGeom>
          <a:solidFill>
            <a:srgbClr val="DFD6E6"/>
          </a:solidFill>
          <a:ln w="38100">
            <a:solidFill>
              <a:schemeClr val="accent6"/>
            </a:solidFill>
          </a:ln>
          <a:effectLst/>
          <a:extLst/>
        </p:spPr>
        <p:txBody>
          <a:bodyPr rot="0" spcFirstLastPara="0" vertOverflow="overflow" horzOverflow="overflow" vert="horz" wrap="square" lIns="0" tIns="7200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ja-JP" altLang="en-US" sz="1200" b="1" dirty="0" smtClean="0">
                <a:latin typeface="+mj-ea"/>
                <a:ea typeface="+mj-ea"/>
              </a:rPr>
              <a:t>システム状態</a:t>
            </a:r>
            <a:r>
              <a:rPr kumimoji="1" lang="en-US" altLang="ja-JP" sz="1200" b="1" dirty="0" smtClean="0">
                <a:latin typeface="+mj-ea"/>
                <a:ea typeface="+mj-ea"/>
              </a:rPr>
              <a:t>A</a:t>
            </a:r>
            <a:endParaRPr kumimoji="1" lang="ja-JP" altLang="en-US" sz="1200" b="1" dirty="0">
              <a:latin typeface="+mj-ea"/>
              <a:ea typeface="+mj-ea"/>
            </a:endParaRPr>
          </a:p>
        </p:txBody>
      </p:sp>
      <p:sp>
        <p:nvSpPr>
          <p:cNvPr id="80" name="正方形/長方形 79"/>
          <p:cNvSpPr/>
          <p:nvPr/>
        </p:nvSpPr>
        <p:spPr bwMode="auto">
          <a:xfrm>
            <a:off x="4943406" y="4442319"/>
            <a:ext cx="1469882" cy="324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chemeClr val="accent6"/>
            </a:solidFill>
          </a:ln>
          <a:effectLst/>
          <a:extLst/>
        </p:spPr>
        <p:txBody>
          <a:bodyPr rot="0" spcFirstLastPara="0" vertOverflow="overflow" horzOverflow="overflow" vert="horz" wrap="square" lIns="0" tIns="7200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ja-JP" altLang="en-US" sz="1200" b="1" dirty="0" smtClean="0">
                <a:latin typeface="+mj-ea"/>
                <a:ea typeface="+mj-ea"/>
              </a:rPr>
              <a:t>システム状態</a:t>
            </a:r>
            <a:r>
              <a:rPr lang="en-US" altLang="ja-JP" sz="1200" b="1" dirty="0">
                <a:latin typeface="+mj-ea"/>
                <a:ea typeface="+mj-ea"/>
              </a:rPr>
              <a:t>B</a:t>
            </a:r>
            <a:endParaRPr kumimoji="1" lang="ja-JP" altLang="en-US" sz="1200" b="1" dirty="0">
              <a:latin typeface="+mj-ea"/>
              <a:ea typeface="+mj-ea"/>
            </a:endParaRPr>
          </a:p>
        </p:txBody>
      </p:sp>
      <p:sp>
        <p:nvSpPr>
          <p:cNvPr id="81" name="正方形/長方形 80"/>
          <p:cNvSpPr/>
          <p:nvPr/>
        </p:nvSpPr>
        <p:spPr bwMode="auto">
          <a:xfrm>
            <a:off x="6413775" y="4442319"/>
            <a:ext cx="1469882" cy="324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accent6"/>
            </a:solidFill>
          </a:ln>
          <a:effectLst/>
          <a:extLst/>
        </p:spPr>
        <p:txBody>
          <a:bodyPr rot="0" spcFirstLastPara="0" vertOverflow="overflow" horzOverflow="overflow" vert="horz" wrap="square" lIns="0" tIns="7200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ja-JP" altLang="en-US" sz="1200" b="1" dirty="0" smtClean="0">
                <a:latin typeface="+mj-ea"/>
                <a:ea typeface="+mj-ea"/>
              </a:rPr>
              <a:t>システム状態</a:t>
            </a:r>
            <a:r>
              <a:rPr lang="en-US" altLang="ja-JP" sz="1200" b="1" dirty="0">
                <a:latin typeface="+mj-ea"/>
                <a:ea typeface="+mj-ea"/>
              </a:rPr>
              <a:t>C</a:t>
            </a:r>
            <a:endParaRPr kumimoji="1" lang="ja-JP" altLang="en-US" sz="1200" b="1" dirty="0">
              <a:latin typeface="+mj-ea"/>
              <a:ea typeface="+mj-ea"/>
            </a:endParaRPr>
          </a:p>
        </p:txBody>
      </p:sp>
      <p:sp>
        <p:nvSpPr>
          <p:cNvPr id="82" name="正方形/長方形 81"/>
          <p:cNvSpPr/>
          <p:nvPr/>
        </p:nvSpPr>
        <p:spPr bwMode="auto">
          <a:xfrm>
            <a:off x="7883414" y="4442319"/>
            <a:ext cx="1103599" cy="324000"/>
          </a:xfrm>
          <a:prstGeom prst="rect">
            <a:avLst/>
          </a:prstGeom>
          <a:solidFill>
            <a:schemeClr val="accent3">
              <a:lumMod val="10000"/>
              <a:lumOff val="90000"/>
            </a:schemeClr>
          </a:solidFill>
          <a:ln w="38100">
            <a:solidFill>
              <a:schemeClr val="accent6"/>
            </a:solidFill>
          </a:ln>
          <a:effectLst/>
          <a:extLst/>
        </p:spPr>
        <p:txBody>
          <a:bodyPr rot="0" spcFirstLastPara="0" vertOverflow="overflow" horzOverflow="overflow" vert="horz" wrap="square" lIns="0" tIns="7200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ja-JP" altLang="en-US" sz="1200" b="1" dirty="0" smtClean="0">
                <a:latin typeface="+mj-ea"/>
                <a:ea typeface="+mj-ea"/>
              </a:rPr>
              <a:t>システム状態</a:t>
            </a:r>
            <a:r>
              <a:rPr lang="en-US" altLang="ja-JP" sz="1200" b="1" dirty="0">
                <a:latin typeface="+mj-ea"/>
                <a:ea typeface="+mj-ea"/>
              </a:rPr>
              <a:t>D</a:t>
            </a:r>
            <a:endParaRPr kumimoji="1" lang="ja-JP" altLang="en-US" sz="1200" b="1" dirty="0">
              <a:latin typeface="+mj-ea"/>
              <a:ea typeface="+mj-ea"/>
            </a:endParaRPr>
          </a:p>
        </p:txBody>
      </p:sp>
      <p:sp>
        <p:nvSpPr>
          <p:cNvPr id="13" name="左大かっこ 12"/>
          <p:cNvSpPr/>
          <p:nvPr/>
        </p:nvSpPr>
        <p:spPr bwMode="auto">
          <a:xfrm>
            <a:off x="716054" y="2075225"/>
            <a:ext cx="107859" cy="324000"/>
          </a:xfrm>
          <a:prstGeom prst="leftBracket">
            <a:avLst>
              <a:gd name="adj" fmla="val 24856"/>
            </a:avLst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1" name="テキスト ボックス 100"/>
          <p:cNvSpPr txBox="1"/>
          <p:nvPr/>
        </p:nvSpPr>
        <p:spPr>
          <a:xfrm>
            <a:off x="99827" y="2083763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b="1" dirty="0" smtClean="0">
                <a:solidFill>
                  <a:srgbClr val="002B62"/>
                </a:solidFill>
              </a:rPr>
              <a:t>設計</a:t>
            </a:r>
            <a:endParaRPr kumimoji="1" lang="ja-JP" altLang="en-US" b="1" dirty="0">
              <a:solidFill>
                <a:srgbClr val="002B62"/>
              </a:solidFill>
            </a:endParaRPr>
          </a:p>
        </p:txBody>
      </p:sp>
      <p:pic>
        <p:nvPicPr>
          <p:cNvPr id="104" name="図 10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237" y="2758775"/>
            <a:ext cx="2321069" cy="1091667"/>
          </a:xfrm>
          <a:prstGeom prst="rect">
            <a:avLst/>
          </a:prstGeom>
        </p:spPr>
      </p:pic>
      <p:grpSp>
        <p:nvGrpSpPr>
          <p:cNvPr id="2" name="グループ化 1"/>
          <p:cNvGrpSpPr/>
          <p:nvPr/>
        </p:nvGrpSpPr>
        <p:grpSpPr>
          <a:xfrm>
            <a:off x="3879852" y="2472688"/>
            <a:ext cx="4884126" cy="1903909"/>
            <a:chOff x="3879852" y="2623863"/>
            <a:chExt cx="4884126" cy="1647825"/>
          </a:xfrm>
          <a:gradFill flip="none" rotWithShape="1">
            <a:gsLst>
              <a:gs pos="10000">
                <a:schemeClr val="accent6">
                  <a:lumMod val="90000"/>
                  <a:lumOff val="10000"/>
                </a:schemeClr>
              </a:gs>
              <a:gs pos="50000">
                <a:schemeClr val="accent6">
                  <a:lumMod val="25000"/>
                  <a:lumOff val="75000"/>
                </a:schemeClr>
              </a:gs>
              <a:gs pos="90000">
                <a:schemeClr val="accent6">
                  <a:lumMod val="90000"/>
                  <a:lumOff val="10000"/>
                </a:schemeClr>
              </a:gs>
            </a:gsLst>
            <a:lin ang="5400000" scaled="1"/>
            <a:tileRect/>
          </a:gradFill>
        </p:grpSpPr>
        <p:sp>
          <p:nvSpPr>
            <p:cNvPr id="107" name="上下矢印 106"/>
            <p:cNvSpPr/>
            <p:nvPr/>
          </p:nvSpPr>
          <p:spPr bwMode="auto">
            <a:xfrm>
              <a:off x="3879852" y="2623863"/>
              <a:ext cx="657225" cy="1647825"/>
            </a:xfrm>
            <a:prstGeom prst="upDownArrow">
              <a:avLst/>
            </a:prstGeom>
            <a:grpFill/>
            <a:ln w="38100"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b="1" dirty="0">
                <a:latin typeface="+mj-ea"/>
                <a:ea typeface="+mj-ea"/>
              </a:endParaRPr>
            </a:p>
          </p:txBody>
        </p:sp>
        <p:sp>
          <p:nvSpPr>
            <p:cNvPr id="108" name="上下矢印 107"/>
            <p:cNvSpPr/>
            <p:nvPr/>
          </p:nvSpPr>
          <p:spPr bwMode="auto">
            <a:xfrm>
              <a:off x="5349734" y="2623863"/>
              <a:ext cx="657225" cy="1647825"/>
            </a:xfrm>
            <a:prstGeom prst="upDownArrow">
              <a:avLst/>
            </a:prstGeom>
            <a:grpFill/>
            <a:ln w="38100"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b="1" dirty="0">
                <a:latin typeface="+mj-ea"/>
                <a:ea typeface="+mj-ea"/>
              </a:endParaRPr>
            </a:p>
          </p:txBody>
        </p:sp>
        <p:sp>
          <p:nvSpPr>
            <p:cNvPr id="109" name="上下矢印 108"/>
            <p:cNvSpPr/>
            <p:nvPr/>
          </p:nvSpPr>
          <p:spPr bwMode="auto">
            <a:xfrm>
              <a:off x="6792487" y="2623863"/>
              <a:ext cx="657225" cy="1647825"/>
            </a:xfrm>
            <a:prstGeom prst="upDownArrow">
              <a:avLst/>
            </a:prstGeom>
            <a:grpFill/>
            <a:ln w="38100"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b="1" dirty="0">
                <a:latin typeface="+mj-ea"/>
                <a:ea typeface="+mj-ea"/>
              </a:endParaRPr>
            </a:p>
          </p:txBody>
        </p:sp>
        <p:sp>
          <p:nvSpPr>
            <p:cNvPr id="110" name="上下矢印 109"/>
            <p:cNvSpPr/>
            <p:nvPr/>
          </p:nvSpPr>
          <p:spPr bwMode="auto">
            <a:xfrm>
              <a:off x="8106753" y="2623863"/>
              <a:ext cx="657225" cy="1647825"/>
            </a:xfrm>
            <a:prstGeom prst="upDownArrow">
              <a:avLst/>
            </a:prstGeom>
            <a:grpFill/>
            <a:ln w="38100">
              <a:noFill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b="1" dirty="0">
                <a:latin typeface="+mj-ea"/>
                <a:ea typeface="+mj-ea"/>
              </a:endParaRPr>
            </a:p>
          </p:txBody>
        </p:sp>
      </p:grpSp>
      <p:sp>
        <p:nvSpPr>
          <p:cNvPr id="112" name="左大かっこ 111"/>
          <p:cNvSpPr/>
          <p:nvPr/>
        </p:nvSpPr>
        <p:spPr bwMode="auto">
          <a:xfrm>
            <a:off x="3260315" y="4442319"/>
            <a:ext cx="107859" cy="324000"/>
          </a:xfrm>
          <a:prstGeom prst="leftBracke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3" name="テキスト ボックス 112"/>
          <p:cNvSpPr txBox="1"/>
          <p:nvPr/>
        </p:nvSpPr>
        <p:spPr>
          <a:xfrm>
            <a:off x="2160441" y="4442319"/>
            <a:ext cx="1107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b="1" dirty="0">
                <a:solidFill>
                  <a:srgbClr val="002B62"/>
                </a:solidFill>
              </a:rPr>
              <a:t>システム</a:t>
            </a:r>
            <a:endParaRPr kumimoji="1" lang="ja-JP" altLang="en-US" b="1" dirty="0">
              <a:solidFill>
                <a:srgbClr val="002B62"/>
              </a:solidFill>
            </a:endParaRPr>
          </a:p>
        </p:txBody>
      </p:sp>
      <p:sp>
        <p:nvSpPr>
          <p:cNvPr id="114" name="左中かっこ 113"/>
          <p:cNvSpPr/>
          <p:nvPr/>
        </p:nvSpPr>
        <p:spPr bwMode="auto">
          <a:xfrm>
            <a:off x="3080297" y="2623863"/>
            <a:ext cx="314001" cy="1509987"/>
          </a:xfrm>
          <a:prstGeom prst="leftBrace">
            <a:avLst>
              <a:gd name="adj1" fmla="val 20631"/>
              <a:gd name="adj2" fmla="val 50000"/>
            </a:avLst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5" name="テキスト ボックス 114"/>
          <p:cNvSpPr txBox="1"/>
          <p:nvPr/>
        </p:nvSpPr>
        <p:spPr>
          <a:xfrm>
            <a:off x="3651063" y="2966421"/>
            <a:ext cx="53483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000" b="1" dirty="0" smtClean="0">
                <a:solidFill>
                  <a:srgbClr val="002B62"/>
                </a:solidFill>
                <a:effectLst>
                  <a:glow rad="228600">
                    <a:schemeClr val="bg1"/>
                  </a:glow>
                </a:effectLst>
              </a:rPr>
              <a:t>運用対象のシステム状態と最新の設計が</a:t>
            </a:r>
            <a:endParaRPr kumimoji="1" lang="en-US" altLang="ja-JP" sz="2000" b="1" dirty="0" smtClean="0">
              <a:solidFill>
                <a:srgbClr val="002B62"/>
              </a:solidFill>
              <a:effectLst>
                <a:glow rad="228600">
                  <a:schemeClr val="bg1"/>
                </a:glow>
              </a:effectLst>
            </a:endParaRPr>
          </a:p>
          <a:p>
            <a:pPr algn="ctr"/>
            <a:r>
              <a:rPr kumimoji="1" lang="ja-JP" altLang="en-US" sz="2000" b="1" dirty="0" smtClean="0">
                <a:solidFill>
                  <a:srgbClr val="002B62"/>
                </a:solidFill>
                <a:effectLst>
                  <a:glow rad="228600">
                    <a:schemeClr val="bg1"/>
                  </a:glow>
                </a:effectLst>
              </a:rPr>
              <a:t>何世代もずれて、システム状態をインプット</a:t>
            </a:r>
            <a:endParaRPr kumimoji="1" lang="en-US" altLang="ja-JP" sz="2000" b="1" dirty="0" smtClean="0">
              <a:solidFill>
                <a:srgbClr val="002B62"/>
              </a:solidFill>
              <a:effectLst>
                <a:glow rad="228600">
                  <a:schemeClr val="bg1"/>
                </a:glow>
              </a:effectLst>
            </a:endParaRPr>
          </a:p>
          <a:p>
            <a:pPr algn="ctr"/>
            <a:r>
              <a:rPr kumimoji="1" lang="ja-JP" altLang="en-US" sz="2000" b="1" dirty="0" smtClean="0">
                <a:solidFill>
                  <a:srgbClr val="002B62"/>
                </a:solidFill>
                <a:effectLst>
                  <a:glow rad="228600">
                    <a:schemeClr val="bg1"/>
                  </a:glow>
                </a:effectLst>
              </a:rPr>
              <a:t>として新たな開発をすることはできない</a:t>
            </a:r>
            <a:endParaRPr kumimoji="1" lang="ja-JP" altLang="en-US" sz="2000" b="1" dirty="0">
              <a:solidFill>
                <a:srgbClr val="002B62"/>
              </a:solidFill>
              <a:effectLst>
                <a:glow rad="228600">
                  <a:schemeClr val="bg1"/>
                </a:glow>
              </a:effectLst>
            </a:endParaRPr>
          </a:p>
        </p:txBody>
      </p:sp>
      <p:grpSp>
        <p:nvGrpSpPr>
          <p:cNvPr id="4" name="グループ化 3"/>
          <p:cNvGrpSpPr/>
          <p:nvPr/>
        </p:nvGrpSpPr>
        <p:grpSpPr>
          <a:xfrm>
            <a:off x="-415613" y="2267452"/>
            <a:ext cx="4194008" cy="2265175"/>
            <a:chOff x="-507053" y="2282692"/>
            <a:chExt cx="4194008" cy="2265175"/>
          </a:xfrm>
        </p:grpSpPr>
        <p:sp>
          <p:nvSpPr>
            <p:cNvPr id="118" name="乗算記号 117"/>
            <p:cNvSpPr/>
            <p:nvPr/>
          </p:nvSpPr>
          <p:spPr bwMode="auto">
            <a:xfrm>
              <a:off x="-507053" y="2282692"/>
              <a:ext cx="4194008" cy="2074312"/>
            </a:xfrm>
            <a:prstGeom prst="mathMultiply">
              <a:avLst>
                <a:gd name="adj1" fmla="val 4384"/>
              </a:avLst>
            </a:prstGeom>
            <a:solidFill>
              <a:srgbClr val="C00000"/>
            </a:solidFill>
            <a:ln>
              <a:noFill/>
            </a:ln>
            <a:effectLst>
              <a:glow rad="38100">
                <a:schemeClr val="bg1"/>
              </a:glow>
            </a:effectLst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b="1" dirty="0">
                <a:latin typeface="+mj-ea"/>
                <a:ea typeface="+mj-ea"/>
              </a:endParaRPr>
            </a:p>
          </p:txBody>
        </p:sp>
        <p:sp>
          <p:nvSpPr>
            <p:cNvPr id="119" name="テキスト ボックス 118"/>
            <p:cNvSpPr txBox="1"/>
            <p:nvPr/>
          </p:nvSpPr>
          <p:spPr>
            <a:xfrm>
              <a:off x="230320" y="3901536"/>
              <a:ext cx="273183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ja-JP" altLang="en-US" b="1" dirty="0" smtClean="0">
                  <a:solidFill>
                    <a:srgbClr val="C00000"/>
                  </a:solidFill>
                </a:rPr>
                <a:t>通常よく言われている</a:t>
              </a:r>
              <a:r>
                <a:rPr kumimoji="1" lang="en-US" altLang="ja-JP" b="1" dirty="0" smtClean="0">
                  <a:solidFill>
                    <a:srgbClr val="C00000"/>
                  </a:solidFill>
                </a:rPr>
                <a:t/>
              </a:r>
              <a:br>
                <a:rPr kumimoji="1" lang="en-US" altLang="ja-JP" b="1" dirty="0" smtClean="0">
                  <a:solidFill>
                    <a:srgbClr val="C00000"/>
                  </a:solidFill>
                </a:rPr>
              </a:br>
              <a:r>
                <a:rPr kumimoji="1" lang="en-US" altLang="ja-JP" b="1" dirty="0" smtClean="0">
                  <a:solidFill>
                    <a:srgbClr val="C00000"/>
                  </a:solidFill>
                </a:rPr>
                <a:t>DevOps</a:t>
              </a:r>
              <a:r>
                <a:rPr kumimoji="1" lang="ja-JP" altLang="en-US" b="1" dirty="0" smtClean="0">
                  <a:solidFill>
                    <a:srgbClr val="C00000"/>
                  </a:solidFill>
                </a:rPr>
                <a:t>は適用できない</a:t>
              </a:r>
              <a:endParaRPr kumimoji="1" lang="ja-JP" altLang="en-US" b="1" dirty="0">
                <a:solidFill>
                  <a:srgbClr val="C00000"/>
                </a:solidFill>
              </a:endParaRPr>
            </a:p>
          </p:txBody>
        </p:sp>
      </p:grpSp>
      <p:pic>
        <p:nvPicPr>
          <p:cNvPr id="9" name="図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00" y="568569"/>
            <a:ext cx="8980186" cy="1133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902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" grpId="0" animBg="1"/>
      <p:bldP spid="11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1"/>
          <p:cNvSpPr txBox="1">
            <a:spLocks/>
          </p:cNvSpPr>
          <p:nvPr/>
        </p:nvSpPr>
        <p:spPr bwMode="gray">
          <a:xfrm>
            <a:off x="1277635" y="86400"/>
            <a:ext cx="6588000" cy="351000"/>
          </a:xfrm>
          <a:prstGeom prst="rect">
            <a:avLst/>
          </a:prstGeom>
        </p:spPr>
        <p:txBody>
          <a:bodyPr vert="horz" lIns="68580" tIns="27000" rIns="68580" bIns="0" rtlCol="0" anchor="ctr"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lang="ja-JP" altLang="en-US" sz="2400" b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9pPr>
          </a:lstStyle>
          <a:p>
            <a:endParaRPr lang="ja-JP" altLang="en-US" sz="1800" kern="0" dirty="0"/>
          </a:p>
        </p:txBody>
      </p:sp>
      <p:sp>
        <p:nvSpPr>
          <p:cNvPr id="7" name="タイトル 32"/>
          <p:cNvSpPr>
            <a:spLocks noGrp="1"/>
          </p:cNvSpPr>
          <p:nvPr>
            <p:ph type="title" idx="4294967295"/>
          </p:nvPr>
        </p:nvSpPr>
        <p:spPr>
          <a:xfrm>
            <a:off x="0" y="28575"/>
            <a:ext cx="8783638" cy="468313"/>
          </a:xfrm>
        </p:spPr>
        <p:txBody>
          <a:bodyPr>
            <a:normAutofit/>
          </a:bodyPr>
          <a:lstStyle/>
          <a:p>
            <a:r>
              <a:rPr lang="ja-JP" altLang="en-US" dirty="0" smtClean="0"/>
              <a:t>プラットフォームの</a:t>
            </a:r>
            <a:r>
              <a:rPr lang="en-US" altLang="ja-JP" dirty="0" smtClean="0"/>
              <a:t>DevOps</a:t>
            </a:r>
            <a:endParaRPr kumimoji="1" lang="ja-JP" altLang="en-US" dirty="0"/>
          </a:p>
        </p:txBody>
      </p:sp>
      <p:cxnSp>
        <p:nvCxnSpPr>
          <p:cNvPr id="56" name="直線矢印コネクタ 55"/>
          <p:cNvCxnSpPr/>
          <p:nvPr/>
        </p:nvCxnSpPr>
        <p:spPr bwMode="auto">
          <a:xfrm>
            <a:off x="900288" y="1850586"/>
            <a:ext cx="8086725" cy="0"/>
          </a:xfrm>
          <a:prstGeom prst="straightConnector1">
            <a:avLst/>
          </a:prstGeom>
          <a:solidFill>
            <a:schemeClr val="bg1"/>
          </a:solidFill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</p:cxnSp>
      <p:sp>
        <p:nvSpPr>
          <p:cNvPr id="57" name="テキスト ボックス 56"/>
          <p:cNvSpPr txBox="1"/>
          <p:nvPr/>
        </p:nvSpPr>
        <p:spPr>
          <a:xfrm>
            <a:off x="8435366" y="1619753"/>
            <a:ext cx="58862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050" b="1" dirty="0">
                <a:solidFill>
                  <a:srgbClr val="002B62"/>
                </a:solidFill>
              </a:rPr>
              <a:t>時系列</a:t>
            </a:r>
          </a:p>
        </p:txBody>
      </p:sp>
      <p:grpSp>
        <p:nvGrpSpPr>
          <p:cNvPr id="6" name="グループ化 5"/>
          <p:cNvGrpSpPr/>
          <p:nvPr/>
        </p:nvGrpSpPr>
        <p:grpSpPr>
          <a:xfrm>
            <a:off x="1796137" y="1532062"/>
            <a:ext cx="6295027" cy="421025"/>
            <a:chOff x="1425279" y="1934734"/>
            <a:chExt cx="6295027" cy="421025"/>
          </a:xfrm>
        </p:grpSpPr>
        <p:grpSp>
          <p:nvGrpSpPr>
            <p:cNvPr id="58" name="グループ化 57"/>
            <p:cNvGrpSpPr/>
            <p:nvPr/>
          </p:nvGrpSpPr>
          <p:grpSpPr>
            <a:xfrm>
              <a:off x="1425279" y="1934734"/>
              <a:ext cx="415499" cy="421025"/>
              <a:chOff x="376372" y="851409"/>
              <a:chExt cx="553998" cy="561367"/>
            </a:xfrm>
          </p:grpSpPr>
          <p:cxnSp>
            <p:nvCxnSpPr>
              <p:cNvPr id="68" name="直線矢印コネクタ 67"/>
              <p:cNvCxnSpPr/>
              <p:nvPr/>
            </p:nvCxnSpPr>
            <p:spPr bwMode="auto">
              <a:xfrm>
                <a:off x="653370" y="1139363"/>
                <a:ext cx="0" cy="273413"/>
              </a:xfrm>
              <a:prstGeom prst="straightConnector1">
                <a:avLst/>
              </a:prstGeom>
              <a:solidFill>
                <a:schemeClr val="bg1"/>
              </a:solidFill>
              <a:ln w="38100" cap="flat" cmpd="sng" algn="ctr">
                <a:solidFill>
                  <a:schemeClr val="accent6"/>
                </a:solidFill>
                <a:prstDash val="solid"/>
                <a:round/>
                <a:headEnd type="none" w="med" len="med"/>
                <a:tailEnd type="non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tx1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</p:cxnSp>
          <p:sp>
            <p:nvSpPr>
              <p:cNvPr id="69" name="テキスト ボックス 68"/>
              <p:cNvSpPr txBox="1"/>
              <p:nvPr/>
            </p:nvSpPr>
            <p:spPr>
              <a:xfrm>
                <a:off x="376372" y="851409"/>
                <a:ext cx="55399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ja-JP" sz="1350" b="1" dirty="0">
                    <a:solidFill>
                      <a:srgbClr val="002B62"/>
                    </a:solidFill>
                  </a:rPr>
                  <a:t>T1</a:t>
                </a:r>
                <a:endParaRPr lang="ja-JP" altLang="en-US" sz="1350" b="1" dirty="0">
                  <a:solidFill>
                    <a:srgbClr val="002B62"/>
                  </a:solidFill>
                </a:endParaRPr>
              </a:p>
            </p:txBody>
          </p:sp>
        </p:grpSp>
        <p:grpSp>
          <p:nvGrpSpPr>
            <p:cNvPr id="59" name="グループ化 58"/>
            <p:cNvGrpSpPr/>
            <p:nvPr/>
          </p:nvGrpSpPr>
          <p:grpSpPr>
            <a:xfrm>
              <a:off x="2895161" y="1934734"/>
              <a:ext cx="415499" cy="421025"/>
              <a:chOff x="376372" y="851409"/>
              <a:chExt cx="553998" cy="561367"/>
            </a:xfrm>
          </p:grpSpPr>
          <p:cxnSp>
            <p:nvCxnSpPr>
              <p:cNvPr id="66" name="直線矢印コネクタ 65"/>
              <p:cNvCxnSpPr/>
              <p:nvPr/>
            </p:nvCxnSpPr>
            <p:spPr bwMode="auto">
              <a:xfrm>
                <a:off x="653370" y="1139363"/>
                <a:ext cx="0" cy="273413"/>
              </a:xfrm>
              <a:prstGeom prst="straightConnector1">
                <a:avLst/>
              </a:prstGeom>
              <a:solidFill>
                <a:schemeClr val="bg1"/>
              </a:solidFill>
              <a:ln w="38100" cap="flat" cmpd="sng" algn="ctr">
                <a:solidFill>
                  <a:schemeClr val="accent6"/>
                </a:solidFill>
                <a:prstDash val="solid"/>
                <a:round/>
                <a:headEnd type="none" w="med" len="med"/>
                <a:tailEnd type="non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tx1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</p:cxnSp>
          <p:sp>
            <p:nvSpPr>
              <p:cNvPr id="67" name="テキスト ボックス 66"/>
              <p:cNvSpPr txBox="1"/>
              <p:nvPr/>
            </p:nvSpPr>
            <p:spPr>
              <a:xfrm>
                <a:off x="376372" y="851409"/>
                <a:ext cx="55399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ja-JP" sz="1350" b="1" dirty="0">
                    <a:solidFill>
                      <a:srgbClr val="002B62"/>
                    </a:solidFill>
                  </a:rPr>
                  <a:t>T2</a:t>
                </a:r>
                <a:endParaRPr lang="ja-JP" altLang="en-US" sz="1350" b="1" dirty="0">
                  <a:solidFill>
                    <a:srgbClr val="002B62"/>
                  </a:solidFill>
                </a:endParaRPr>
              </a:p>
            </p:txBody>
          </p:sp>
        </p:grpSp>
        <p:grpSp>
          <p:nvGrpSpPr>
            <p:cNvPr id="60" name="グループ化 59"/>
            <p:cNvGrpSpPr/>
            <p:nvPr/>
          </p:nvGrpSpPr>
          <p:grpSpPr>
            <a:xfrm>
              <a:off x="4365043" y="1934734"/>
              <a:ext cx="415499" cy="421025"/>
              <a:chOff x="376372" y="851409"/>
              <a:chExt cx="553998" cy="561367"/>
            </a:xfrm>
          </p:grpSpPr>
          <p:cxnSp>
            <p:nvCxnSpPr>
              <p:cNvPr id="64" name="直線矢印コネクタ 63"/>
              <p:cNvCxnSpPr/>
              <p:nvPr/>
            </p:nvCxnSpPr>
            <p:spPr bwMode="auto">
              <a:xfrm>
                <a:off x="653370" y="1139363"/>
                <a:ext cx="0" cy="273413"/>
              </a:xfrm>
              <a:prstGeom prst="straightConnector1">
                <a:avLst/>
              </a:prstGeom>
              <a:solidFill>
                <a:schemeClr val="bg1"/>
              </a:solidFill>
              <a:ln w="38100" cap="flat" cmpd="sng" algn="ctr">
                <a:solidFill>
                  <a:schemeClr val="accent6"/>
                </a:solidFill>
                <a:prstDash val="solid"/>
                <a:round/>
                <a:headEnd type="none" w="med" len="med"/>
                <a:tailEnd type="non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tx1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</p:cxnSp>
          <p:sp>
            <p:nvSpPr>
              <p:cNvPr id="65" name="テキスト ボックス 64"/>
              <p:cNvSpPr txBox="1"/>
              <p:nvPr/>
            </p:nvSpPr>
            <p:spPr>
              <a:xfrm>
                <a:off x="376372" y="851409"/>
                <a:ext cx="55399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ja-JP" sz="1350" b="1" dirty="0">
                    <a:solidFill>
                      <a:srgbClr val="002B62"/>
                    </a:solidFill>
                  </a:rPr>
                  <a:t>T3</a:t>
                </a:r>
                <a:endParaRPr lang="ja-JP" altLang="en-US" sz="1350" b="1" dirty="0">
                  <a:solidFill>
                    <a:srgbClr val="002B62"/>
                  </a:solidFill>
                </a:endParaRPr>
              </a:p>
            </p:txBody>
          </p:sp>
        </p:grpSp>
        <p:grpSp>
          <p:nvGrpSpPr>
            <p:cNvPr id="61" name="グループ化 60"/>
            <p:cNvGrpSpPr/>
            <p:nvPr/>
          </p:nvGrpSpPr>
          <p:grpSpPr>
            <a:xfrm>
              <a:off x="5834925" y="1934734"/>
              <a:ext cx="415499" cy="421025"/>
              <a:chOff x="376372" y="851409"/>
              <a:chExt cx="553998" cy="561367"/>
            </a:xfrm>
          </p:grpSpPr>
          <p:cxnSp>
            <p:nvCxnSpPr>
              <p:cNvPr id="62" name="直線矢印コネクタ 61"/>
              <p:cNvCxnSpPr/>
              <p:nvPr/>
            </p:nvCxnSpPr>
            <p:spPr bwMode="auto">
              <a:xfrm>
                <a:off x="653370" y="1139363"/>
                <a:ext cx="0" cy="273413"/>
              </a:xfrm>
              <a:prstGeom prst="straightConnector1">
                <a:avLst/>
              </a:prstGeom>
              <a:solidFill>
                <a:schemeClr val="bg1"/>
              </a:solidFill>
              <a:ln w="38100" cap="flat" cmpd="sng" algn="ctr">
                <a:solidFill>
                  <a:schemeClr val="accent6"/>
                </a:solidFill>
                <a:prstDash val="solid"/>
                <a:round/>
                <a:headEnd type="none" w="med" len="med"/>
                <a:tailEnd type="non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tx1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</p:cxnSp>
          <p:sp>
            <p:nvSpPr>
              <p:cNvPr id="63" name="テキスト ボックス 62"/>
              <p:cNvSpPr txBox="1"/>
              <p:nvPr/>
            </p:nvSpPr>
            <p:spPr>
              <a:xfrm>
                <a:off x="376372" y="851409"/>
                <a:ext cx="55399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ja-JP" sz="1350" b="1" dirty="0">
                    <a:solidFill>
                      <a:srgbClr val="002B62"/>
                    </a:solidFill>
                  </a:rPr>
                  <a:t>T4</a:t>
                </a:r>
                <a:endParaRPr lang="ja-JP" altLang="en-US" sz="1350" b="1" dirty="0">
                  <a:solidFill>
                    <a:srgbClr val="002B62"/>
                  </a:solidFill>
                </a:endParaRPr>
              </a:p>
            </p:txBody>
          </p:sp>
        </p:grpSp>
        <p:grpSp>
          <p:nvGrpSpPr>
            <p:cNvPr id="70" name="グループ化 69"/>
            <p:cNvGrpSpPr/>
            <p:nvPr/>
          </p:nvGrpSpPr>
          <p:grpSpPr>
            <a:xfrm>
              <a:off x="7304808" y="1934734"/>
              <a:ext cx="415498" cy="421025"/>
              <a:chOff x="376373" y="851409"/>
              <a:chExt cx="553997" cy="561367"/>
            </a:xfrm>
          </p:grpSpPr>
          <p:cxnSp>
            <p:nvCxnSpPr>
              <p:cNvPr id="71" name="直線矢印コネクタ 70"/>
              <p:cNvCxnSpPr/>
              <p:nvPr/>
            </p:nvCxnSpPr>
            <p:spPr bwMode="auto">
              <a:xfrm>
                <a:off x="653370" y="1139363"/>
                <a:ext cx="0" cy="273413"/>
              </a:xfrm>
              <a:prstGeom prst="straightConnector1">
                <a:avLst/>
              </a:prstGeom>
              <a:solidFill>
                <a:schemeClr val="bg1"/>
              </a:solidFill>
              <a:ln w="38100" cap="flat" cmpd="sng" algn="ctr">
                <a:solidFill>
                  <a:schemeClr val="accent6"/>
                </a:solidFill>
                <a:prstDash val="solid"/>
                <a:round/>
                <a:headEnd type="none" w="med" len="med"/>
                <a:tailEnd type="non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tx1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</p:cxnSp>
          <p:sp>
            <p:nvSpPr>
              <p:cNvPr id="72" name="テキスト ボックス 71"/>
              <p:cNvSpPr txBox="1"/>
              <p:nvPr/>
            </p:nvSpPr>
            <p:spPr>
              <a:xfrm>
                <a:off x="376373" y="851409"/>
                <a:ext cx="55399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ja-JP" sz="1350" b="1" dirty="0" smtClean="0">
                    <a:solidFill>
                      <a:srgbClr val="002B62"/>
                    </a:solidFill>
                  </a:rPr>
                  <a:t>T5</a:t>
                </a:r>
                <a:endParaRPr lang="ja-JP" altLang="en-US" sz="1350" b="1" dirty="0">
                  <a:solidFill>
                    <a:srgbClr val="002B62"/>
                  </a:solidFill>
                </a:endParaRPr>
              </a:p>
            </p:txBody>
          </p:sp>
        </p:grpSp>
      </p:grpSp>
      <p:sp>
        <p:nvSpPr>
          <p:cNvPr id="8" name="正方形/長方形 7"/>
          <p:cNvSpPr/>
          <p:nvPr/>
        </p:nvSpPr>
        <p:spPr bwMode="auto">
          <a:xfrm>
            <a:off x="900288" y="2075225"/>
            <a:ext cx="1103598" cy="324000"/>
          </a:xfrm>
          <a:prstGeom prst="rect">
            <a:avLst/>
          </a:prstGeom>
          <a:solidFill>
            <a:srgbClr val="DFD6E6"/>
          </a:solidFill>
          <a:ln w="38100">
            <a:solidFill>
              <a:schemeClr val="accent6"/>
            </a:solidFill>
          </a:ln>
          <a:effectLst/>
          <a:extLst/>
        </p:spPr>
        <p:txBody>
          <a:bodyPr rot="0" spcFirstLastPara="0" vertOverflow="overflow" horzOverflow="overflow" vert="horz" wrap="square" lIns="0" tIns="10800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ts val="1000"/>
              </a:lnSpc>
            </a:pPr>
            <a:r>
              <a:rPr kumimoji="1" lang="ja-JP" altLang="en-US" sz="1050" b="1" dirty="0" smtClean="0">
                <a:solidFill>
                  <a:srgbClr val="002B62"/>
                </a:solidFill>
                <a:effectLst>
                  <a:glow rad="88900">
                    <a:schemeClr val="bg1"/>
                  </a:glow>
                </a:effectLst>
                <a:latin typeface="+mj-ea"/>
                <a:ea typeface="+mj-ea"/>
              </a:rPr>
              <a:t>システム状態</a:t>
            </a:r>
            <a:r>
              <a:rPr kumimoji="1" lang="en-US" altLang="ja-JP" sz="1050" b="1" dirty="0" smtClean="0">
                <a:solidFill>
                  <a:srgbClr val="002B62"/>
                </a:solidFill>
                <a:effectLst>
                  <a:glow rad="88900">
                    <a:schemeClr val="bg1"/>
                  </a:glow>
                </a:effectLst>
                <a:latin typeface="+mj-ea"/>
                <a:ea typeface="+mj-ea"/>
              </a:rPr>
              <a:t>A</a:t>
            </a:r>
          </a:p>
          <a:p>
            <a:pPr algn="ctr">
              <a:lnSpc>
                <a:spcPts val="1000"/>
              </a:lnSpc>
            </a:pPr>
            <a:r>
              <a:rPr kumimoji="1" lang="ja-JP" altLang="en-US" sz="1050" b="1" dirty="0" smtClean="0">
                <a:solidFill>
                  <a:srgbClr val="002B62"/>
                </a:solidFill>
                <a:effectLst>
                  <a:glow rad="88900">
                    <a:schemeClr val="bg1"/>
                  </a:glow>
                </a:effectLst>
                <a:latin typeface="+mj-ea"/>
                <a:ea typeface="+mj-ea"/>
              </a:rPr>
              <a:t>を設計</a:t>
            </a:r>
            <a:endParaRPr kumimoji="1" lang="ja-JP" altLang="en-US" sz="1050" b="1" dirty="0">
              <a:solidFill>
                <a:srgbClr val="002B62"/>
              </a:solidFill>
              <a:effectLst>
                <a:glow rad="88900">
                  <a:schemeClr val="bg1"/>
                </a:glow>
              </a:effectLst>
              <a:latin typeface="+mj-ea"/>
              <a:ea typeface="+mj-ea"/>
            </a:endParaRPr>
          </a:p>
        </p:txBody>
      </p:sp>
      <p:sp>
        <p:nvSpPr>
          <p:cNvPr id="74" name="正方形/長方形 73"/>
          <p:cNvSpPr/>
          <p:nvPr/>
        </p:nvSpPr>
        <p:spPr bwMode="auto">
          <a:xfrm>
            <a:off x="2003886" y="2075225"/>
            <a:ext cx="1469882" cy="324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chemeClr val="accent6"/>
            </a:solidFill>
          </a:ln>
          <a:effectLst/>
          <a:extLst/>
        </p:spPr>
        <p:txBody>
          <a:bodyPr rot="0" spcFirstLastPara="0" vertOverflow="overflow" horzOverflow="overflow" vert="horz" wrap="square" lIns="0" tIns="10800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ts val="1000"/>
              </a:lnSpc>
            </a:pPr>
            <a:r>
              <a:rPr kumimoji="1" lang="ja-JP" altLang="en-US" sz="1050" b="1" dirty="0" smtClean="0">
                <a:solidFill>
                  <a:srgbClr val="002B62"/>
                </a:solidFill>
                <a:effectLst>
                  <a:glow rad="88900">
                    <a:schemeClr val="bg1"/>
                  </a:glow>
                </a:effectLst>
                <a:latin typeface="+mj-ea"/>
                <a:ea typeface="+mj-ea"/>
              </a:rPr>
              <a:t>システム状態</a:t>
            </a:r>
            <a:r>
              <a:rPr kumimoji="1" lang="en-US" altLang="ja-JP" sz="1050" b="1" dirty="0" smtClean="0">
                <a:solidFill>
                  <a:srgbClr val="002B62"/>
                </a:solidFill>
                <a:effectLst>
                  <a:glow rad="88900">
                    <a:schemeClr val="bg1"/>
                  </a:glow>
                </a:effectLst>
                <a:latin typeface="+mj-ea"/>
                <a:ea typeface="+mj-ea"/>
              </a:rPr>
              <a:t>B</a:t>
            </a:r>
            <a:br>
              <a:rPr kumimoji="1" lang="en-US" altLang="ja-JP" sz="1050" b="1" dirty="0" smtClean="0">
                <a:solidFill>
                  <a:srgbClr val="002B62"/>
                </a:solidFill>
                <a:effectLst>
                  <a:glow rad="88900">
                    <a:schemeClr val="bg1"/>
                  </a:glow>
                </a:effectLst>
                <a:latin typeface="+mj-ea"/>
                <a:ea typeface="+mj-ea"/>
              </a:rPr>
            </a:br>
            <a:r>
              <a:rPr kumimoji="1" lang="ja-JP" altLang="en-US" sz="1050" b="1" dirty="0" smtClean="0">
                <a:solidFill>
                  <a:srgbClr val="002B62"/>
                </a:solidFill>
                <a:effectLst>
                  <a:glow rad="88900">
                    <a:schemeClr val="bg1"/>
                  </a:glow>
                </a:effectLst>
                <a:latin typeface="+mj-ea"/>
                <a:ea typeface="+mj-ea"/>
              </a:rPr>
              <a:t>を設計</a:t>
            </a:r>
            <a:endParaRPr kumimoji="1" lang="ja-JP" altLang="en-US" sz="1050" b="1" dirty="0">
              <a:solidFill>
                <a:srgbClr val="002B62"/>
              </a:solidFill>
              <a:effectLst>
                <a:glow rad="88900">
                  <a:schemeClr val="bg1"/>
                </a:glow>
              </a:effectLst>
              <a:latin typeface="+mj-ea"/>
              <a:ea typeface="+mj-ea"/>
            </a:endParaRPr>
          </a:p>
        </p:txBody>
      </p:sp>
      <p:sp>
        <p:nvSpPr>
          <p:cNvPr id="75" name="正方形/長方形 74"/>
          <p:cNvSpPr/>
          <p:nvPr/>
        </p:nvSpPr>
        <p:spPr bwMode="auto">
          <a:xfrm>
            <a:off x="3473524" y="2075225"/>
            <a:ext cx="1469882" cy="324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accent6"/>
            </a:solidFill>
          </a:ln>
          <a:effectLst/>
          <a:extLst/>
        </p:spPr>
        <p:txBody>
          <a:bodyPr rot="0" spcFirstLastPara="0" vertOverflow="overflow" horzOverflow="overflow" vert="horz" wrap="square" lIns="0" tIns="10800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ts val="1000"/>
              </a:lnSpc>
            </a:pPr>
            <a:r>
              <a:rPr kumimoji="1" lang="ja-JP" altLang="en-US" sz="1050" b="1" dirty="0" smtClean="0">
                <a:solidFill>
                  <a:srgbClr val="002B62"/>
                </a:solidFill>
                <a:effectLst>
                  <a:glow rad="88900">
                    <a:schemeClr val="bg1"/>
                  </a:glow>
                </a:effectLst>
                <a:latin typeface="+mj-ea"/>
                <a:ea typeface="+mj-ea"/>
              </a:rPr>
              <a:t>システム状態</a:t>
            </a:r>
            <a:r>
              <a:rPr lang="en-US" altLang="ja-JP" sz="1050" b="1" dirty="0">
                <a:solidFill>
                  <a:srgbClr val="002B62"/>
                </a:solidFill>
                <a:effectLst>
                  <a:glow rad="88900">
                    <a:schemeClr val="bg1"/>
                  </a:glow>
                </a:effectLst>
                <a:latin typeface="+mj-ea"/>
                <a:ea typeface="+mj-ea"/>
              </a:rPr>
              <a:t>C</a:t>
            </a:r>
            <a:r>
              <a:rPr kumimoji="1" lang="en-US" altLang="ja-JP" sz="1050" b="1" dirty="0" smtClean="0">
                <a:solidFill>
                  <a:srgbClr val="002B62"/>
                </a:solidFill>
                <a:effectLst>
                  <a:glow rad="88900">
                    <a:schemeClr val="bg1"/>
                  </a:glow>
                </a:effectLst>
                <a:latin typeface="+mj-ea"/>
                <a:ea typeface="+mj-ea"/>
              </a:rPr>
              <a:t/>
            </a:r>
            <a:br>
              <a:rPr kumimoji="1" lang="en-US" altLang="ja-JP" sz="1050" b="1" dirty="0" smtClean="0">
                <a:solidFill>
                  <a:srgbClr val="002B62"/>
                </a:solidFill>
                <a:effectLst>
                  <a:glow rad="88900">
                    <a:schemeClr val="bg1"/>
                  </a:glow>
                </a:effectLst>
                <a:latin typeface="+mj-ea"/>
                <a:ea typeface="+mj-ea"/>
              </a:rPr>
            </a:br>
            <a:r>
              <a:rPr kumimoji="1" lang="ja-JP" altLang="en-US" sz="1050" b="1" dirty="0" smtClean="0">
                <a:solidFill>
                  <a:srgbClr val="002B62"/>
                </a:solidFill>
                <a:effectLst>
                  <a:glow rad="88900">
                    <a:schemeClr val="bg1"/>
                  </a:glow>
                </a:effectLst>
                <a:latin typeface="+mj-ea"/>
                <a:ea typeface="+mj-ea"/>
              </a:rPr>
              <a:t>を設計</a:t>
            </a:r>
            <a:endParaRPr kumimoji="1" lang="ja-JP" altLang="en-US" sz="1050" b="1" dirty="0">
              <a:solidFill>
                <a:srgbClr val="002B62"/>
              </a:solidFill>
              <a:effectLst>
                <a:glow rad="88900">
                  <a:schemeClr val="bg1"/>
                </a:glow>
              </a:effectLst>
              <a:latin typeface="+mj-ea"/>
              <a:ea typeface="+mj-ea"/>
            </a:endParaRPr>
          </a:p>
        </p:txBody>
      </p:sp>
      <p:sp>
        <p:nvSpPr>
          <p:cNvPr id="76" name="正方形/長方形 75"/>
          <p:cNvSpPr/>
          <p:nvPr/>
        </p:nvSpPr>
        <p:spPr bwMode="auto">
          <a:xfrm>
            <a:off x="4943406" y="2075225"/>
            <a:ext cx="1469882" cy="324000"/>
          </a:xfrm>
          <a:prstGeom prst="rect">
            <a:avLst/>
          </a:prstGeom>
          <a:solidFill>
            <a:schemeClr val="accent3">
              <a:lumMod val="10000"/>
              <a:lumOff val="90000"/>
            </a:schemeClr>
          </a:solidFill>
          <a:ln w="38100">
            <a:solidFill>
              <a:schemeClr val="accent6"/>
            </a:solidFill>
          </a:ln>
          <a:effectLst/>
          <a:extLst/>
        </p:spPr>
        <p:txBody>
          <a:bodyPr rot="0" spcFirstLastPara="0" vertOverflow="overflow" horzOverflow="overflow" vert="horz" wrap="square" lIns="0" tIns="10800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ts val="1000"/>
              </a:lnSpc>
            </a:pPr>
            <a:r>
              <a:rPr kumimoji="1" lang="ja-JP" altLang="en-US" sz="1050" b="1" dirty="0" smtClean="0">
                <a:solidFill>
                  <a:srgbClr val="002B62"/>
                </a:solidFill>
                <a:effectLst>
                  <a:glow rad="88900">
                    <a:schemeClr val="bg1"/>
                  </a:glow>
                </a:effectLst>
                <a:latin typeface="+mj-ea"/>
                <a:ea typeface="+mj-ea"/>
              </a:rPr>
              <a:t>システム状態</a:t>
            </a:r>
            <a:r>
              <a:rPr kumimoji="1" lang="en-US" altLang="ja-JP" sz="1050" b="1" dirty="0" smtClean="0">
                <a:solidFill>
                  <a:srgbClr val="002B62"/>
                </a:solidFill>
                <a:effectLst>
                  <a:glow rad="88900">
                    <a:schemeClr val="bg1"/>
                  </a:glow>
                </a:effectLst>
                <a:latin typeface="+mj-ea"/>
                <a:ea typeface="+mj-ea"/>
              </a:rPr>
              <a:t>D</a:t>
            </a:r>
            <a:br>
              <a:rPr kumimoji="1" lang="en-US" altLang="ja-JP" sz="1050" b="1" dirty="0" smtClean="0">
                <a:solidFill>
                  <a:srgbClr val="002B62"/>
                </a:solidFill>
                <a:effectLst>
                  <a:glow rad="88900">
                    <a:schemeClr val="bg1"/>
                  </a:glow>
                </a:effectLst>
                <a:latin typeface="+mj-ea"/>
                <a:ea typeface="+mj-ea"/>
              </a:rPr>
            </a:br>
            <a:r>
              <a:rPr kumimoji="1" lang="ja-JP" altLang="en-US" sz="1050" b="1" dirty="0" smtClean="0">
                <a:solidFill>
                  <a:srgbClr val="002B62"/>
                </a:solidFill>
                <a:effectLst>
                  <a:glow rad="88900">
                    <a:schemeClr val="bg1"/>
                  </a:glow>
                </a:effectLst>
                <a:latin typeface="+mj-ea"/>
                <a:ea typeface="+mj-ea"/>
              </a:rPr>
              <a:t>を設計</a:t>
            </a:r>
            <a:endParaRPr kumimoji="1" lang="ja-JP" altLang="en-US" sz="1050" b="1" dirty="0">
              <a:solidFill>
                <a:srgbClr val="002B62"/>
              </a:solidFill>
              <a:effectLst>
                <a:glow rad="88900">
                  <a:schemeClr val="bg1"/>
                </a:glow>
              </a:effectLst>
              <a:latin typeface="+mj-ea"/>
              <a:ea typeface="+mj-ea"/>
            </a:endParaRPr>
          </a:p>
        </p:txBody>
      </p:sp>
      <p:sp>
        <p:nvSpPr>
          <p:cNvPr id="77" name="正方形/長方形 76"/>
          <p:cNvSpPr/>
          <p:nvPr/>
        </p:nvSpPr>
        <p:spPr bwMode="auto">
          <a:xfrm>
            <a:off x="6413775" y="2075225"/>
            <a:ext cx="1469882" cy="324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accent6"/>
            </a:solidFill>
          </a:ln>
          <a:effectLst/>
          <a:extLst/>
        </p:spPr>
        <p:txBody>
          <a:bodyPr rot="0" spcFirstLastPara="0" vertOverflow="overflow" horzOverflow="overflow" vert="horz" wrap="square" lIns="0" tIns="10800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ts val="1000"/>
              </a:lnSpc>
            </a:pPr>
            <a:r>
              <a:rPr kumimoji="1" lang="ja-JP" altLang="en-US" sz="1050" b="1" dirty="0" smtClean="0">
                <a:solidFill>
                  <a:srgbClr val="002B62"/>
                </a:solidFill>
                <a:effectLst>
                  <a:glow rad="88900">
                    <a:schemeClr val="bg1"/>
                  </a:glow>
                </a:effectLst>
                <a:latin typeface="+mj-ea"/>
                <a:ea typeface="+mj-ea"/>
              </a:rPr>
              <a:t>システム状態</a:t>
            </a:r>
            <a:r>
              <a:rPr kumimoji="1" lang="en-US" altLang="ja-JP" sz="1050" b="1" dirty="0" smtClean="0">
                <a:solidFill>
                  <a:srgbClr val="002B62"/>
                </a:solidFill>
                <a:effectLst>
                  <a:glow rad="88900">
                    <a:schemeClr val="bg1"/>
                  </a:glow>
                </a:effectLst>
                <a:latin typeface="+mj-ea"/>
                <a:ea typeface="+mj-ea"/>
              </a:rPr>
              <a:t>E</a:t>
            </a:r>
            <a:br>
              <a:rPr kumimoji="1" lang="en-US" altLang="ja-JP" sz="1050" b="1" dirty="0" smtClean="0">
                <a:solidFill>
                  <a:srgbClr val="002B62"/>
                </a:solidFill>
                <a:effectLst>
                  <a:glow rad="88900">
                    <a:schemeClr val="bg1"/>
                  </a:glow>
                </a:effectLst>
                <a:latin typeface="+mj-ea"/>
                <a:ea typeface="+mj-ea"/>
              </a:rPr>
            </a:br>
            <a:r>
              <a:rPr kumimoji="1" lang="ja-JP" altLang="en-US" sz="1050" b="1" dirty="0" smtClean="0">
                <a:solidFill>
                  <a:srgbClr val="002B62"/>
                </a:solidFill>
                <a:effectLst>
                  <a:glow rad="88900">
                    <a:schemeClr val="bg1"/>
                  </a:glow>
                </a:effectLst>
                <a:latin typeface="+mj-ea"/>
                <a:ea typeface="+mj-ea"/>
              </a:rPr>
              <a:t>を設計</a:t>
            </a:r>
            <a:endParaRPr kumimoji="1" lang="ja-JP" altLang="en-US" sz="1050" b="1" dirty="0">
              <a:solidFill>
                <a:srgbClr val="002B62"/>
              </a:solidFill>
              <a:effectLst>
                <a:glow rad="88900">
                  <a:schemeClr val="bg1"/>
                </a:glow>
              </a:effectLst>
              <a:latin typeface="+mj-ea"/>
              <a:ea typeface="+mj-ea"/>
            </a:endParaRPr>
          </a:p>
        </p:txBody>
      </p:sp>
      <p:sp>
        <p:nvSpPr>
          <p:cNvPr id="78" name="正方形/長方形 77"/>
          <p:cNvSpPr/>
          <p:nvPr/>
        </p:nvSpPr>
        <p:spPr bwMode="auto">
          <a:xfrm>
            <a:off x="7883414" y="2075225"/>
            <a:ext cx="1103599" cy="324000"/>
          </a:xfrm>
          <a:prstGeom prst="rect">
            <a:avLst/>
          </a:prstGeom>
          <a:solidFill>
            <a:schemeClr val="accent6">
              <a:lumMod val="10000"/>
              <a:lumOff val="90000"/>
            </a:schemeClr>
          </a:solidFill>
          <a:ln w="38100">
            <a:solidFill>
              <a:schemeClr val="accent6"/>
            </a:solidFill>
          </a:ln>
          <a:effectLst/>
          <a:extLst/>
        </p:spPr>
        <p:txBody>
          <a:bodyPr rot="0" spcFirstLastPara="0" vertOverflow="overflow" horzOverflow="overflow" vert="horz" wrap="square" lIns="0" tIns="10800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ts val="1000"/>
              </a:lnSpc>
            </a:pPr>
            <a:r>
              <a:rPr kumimoji="1" lang="ja-JP" altLang="en-US" sz="1050" b="1" dirty="0" smtClean="0">
                <a:solidFill>
                  <a:srgbClr val="002B62"/>
                </a:solidFill>
                <a:effectLst>
                  <a:glow rad="88900">
                    <a:schemeClr val="bg1"/>
                  </a:glow>
                </a:effectLst>
                <a:latin typeface="+mj-ea"/>
                <a:ea typeface="+mj-ea"/>
              </a:rPr>
              <a:t>システム状態</a:t>
            </a:r>
            <a:r>
              <a:rPr kumimoji="1" lang="en-US" altLang="ja-JP" sz="1050" b="1" dirty="0" smtClean="0">
                <a:solidFill>
                  <a:srgbClr val="002B62"/>
                </a:solidFill>
                <a:effectLst>
                  <a:glow rad="88900">
                    <a:schemeClr val="bg1"/>
                  </a:glow>
                </a:effectLst>
                <a:latin typeface="+mj-ea"/>
                <a:ea typeface="+mj-ea"/>
              </a:rPr>
              <a:t>F</a:t>
            </a:r>
          </a:p>
          <a:p>
            <a:pPr algn="ctr">
              <a:lnSpc>
                <a:spcPts val="1000"/>
              </a:lnSpc>
            </a:pPr>
            <a:r>
              <a:rPr kumimoji="1" lang="ja-JP" altLang="en-US" sz="1050" b="1" dirty="0" smtClean="0">
                <a:solidFill>
                  <a:srgbClr val="002B62"/>
                </a:solidFill>
                <a:effectLst>
                  <a:glow rad="88900">
                    <a:schemeClr val="bg1"/>
                  </a:glow>
                </a:effectLst>
                <a:latin typeface="+mj-ea"/>
                <a:ea typeface="+mj-ea"/>
              </a:rPr>
              <a:t>を設計</a:t>
            </a:r>
            <a:endParaRPr kumimoji="1" lang="ja-JP" altLang="en-US" sz="1050" b="1" dirty="0">
              <a:solidFill>
                <a:srgbClr val="002B62"/>
              </a:solidFill>
              <a:effectLst>
                <a:glow rad="88900">
                  <a:schemeClr val="bg1"/>
                </a:glow>
              </a:effectLst>
              <a:latin typeface="+mj-ea"/>
              <a:ea typeface="+mj-ea"/>
            </a:endParaRPr>
          </a:p>
        </p:txBody>
      </p:sp>
      <p:sp>
        <p:nvSpPr>
          <p:cNvPr id="79" name="正方形/長方形 78"/>
          <p:cNvSpPr/>
          <p:nvPr/>
        </p:nvSpPr>
        <p:spPr bwMode="auto">
          <a:xfrm>
            <a:off x="3473524" y="4442319"/>
            <a:ext cx="1469882" cy="324000"/>
          </a:xfrm>
          <a:prstGeom prst="rect">
            <a:avLst/>
          </a:prstGeom>
          <a:solidFill>
            <a:srgbClr val="DFD6E6"/>
          </a:solidFill>
          <a:ln w="38100">
            <a:solidFill>
              <a:schemeClr val="accent6"/>
            </a:solidFill>
          </a:ln>
          <a:effectLst/>
          <a:extLst/>
        </p:spPr>
        <p:txBody>
          <a:bodyPr rot="0" spcFirstLastPara="0" vertOverflow="overflow" horzOverflow="overflow" vert="horz" wrap="square" lIns="0" tIns="7200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ja-JP" altLang="en-US" sz="1200" b="1" dirty="0" smtClean="0">
                <a:latin typeface="+mj-ea"/>
                <a:ea typeface="+mj-ea"/>
              </a:rPr>
              <a:t>システム状態</a:t>
            </a:r>
            <a:r>
              <a:rPr kumimoji="1" lang="en-US" altLang="ja-JP" sz="1200" b="1" dirty="0" smtClean="0">
                <a:latin typeface="+mj-ea"/>
                <a:ea typeface="+mj-ea"/>
              </a:rPr>
              <a:t>A</a:t>
            </a:r>
            <a:endParaRPr kumimoji="1" lang="ja-JP" altLang="en-US" sz="1200" b="1" dirty="0">
              <a:latin typeface="+mj-ea"/>
              <a:ea typeface="+mj-ea"/>
            </a:endParaRPr>
          </a:p>
        </p:txBody>
      </p:sp>
      <p:sp>
        <p:nvSpPr>
          <p:cNvPr id="80" name="正方形/長方形 79"/>
          <p:cNvSpPr/>
          <p:nvPr/>
        </p:nvSpPr>
        <p:spPr bwMode="auto">
          <a:xfrm>
            <a:off x="4943406" y="4442319"/>
            <a:ext cx="1469882" cy="324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chemeClr val="accent6"/>
            </a:solidFill>
          </a:ln>
          <a:effectLst/>
          <a:extLst/>
        </p:spPr>
        <p:txBody>
          <a:bodyPr rot="0" spcFirstLastPara="0" vertOverflow="overflow" horzOverflow="overflow" vert="horz" wrap="square" lIns="0" tIns="7200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ja-JP" altLang="en-US" sz="1200" b="1" dirty="0" smtClean="0">
                <a:latin typeface="+mj-ea"/>
                <a:ea typeface="+mj-ea"/>
              </a:rPr>
              <a:t>システム状態</a:t>
            </a:r>
            <a:r>
              <a:rPr lang="en-US" altLang="ja-JP" sz="1200" b="1" dirty="0">
                <a:latin typeface="+mj-ea"/>
                <a:ea typeface="+mj-ea"/>
              </a:rPr>
              <a:t>B</a:t>
            </a:r>
            <a:endParaRPr kumimoji="1" lang="ja-JP" altLang="en-US" sz="1200" b="1" dirty="0">
              <a:latin typeface="+mj-ea"/>
              <a:ea typeface="+mj-ea"/>
            </a:endParaRPr>
          </a:p>
        </p:txBody>
      </p:sp>
      <p:sp>
        <p:nvSpPr>
          <p:cNvPr id="81" name="正方形/長方形 80"/>
          <p:cNvSpPr/>
          <p:nvPr/>
        </p:nvSpPr>
        <p:spPr bwMode="auto">
          <a:xfrm>
            <a:off x="6413775" y="4442319"/>
            <a:ext cx="1469882" cy="324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accent6"/>
            </a:solidFill>
          </a:ln>
          <a:effectLst/>
          <a:extLst/>
        </p:spPr>
        <p:txBody>
          <a:bodyPr rot="0" spcFirstLastPara="0" vertOverflow="overflow" horzOverflow="overflow" vert="horz" wrap="square" lIns="0" tIns="7200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ja-JP" altLang="en-US" sz="1200" b="1" dirty="0" smtClean="0">
                <a:latin typeface="+mj-ea"/>
                <a:ea typeface="+mj-ea"/>
              </a:rPr>
              <a:t>システム状態</a:t>
            </a:r>
            <a:r>
              <a:rPr lang="en-US" altLang="ja-JP" sz="1200" b="1" dirty="0">
                <a:latin typeface="+mj-ea"/>
                <a:ea typeface="+mj-ea"/>
              </a:rPr>
              <a:t>C</a:t>
            </a:r>
            <a:endParaRPr kumimoji="1" lang="ja-JP" altLang="en-US" sz="1200" b="1" dirty="0">
              <a:latin typeface="+mj-ea"/>
              <a:ea typeface="+mj-ea"/>
            </a:endParaRPr>
          </a:p>
        </p:txBody>
      </p:sp>
      <p:sp>
        <p:nvSpPr>
          <p:cNvPr id="82" name="正方形/長方形 81"/>
          <p:cNvSpPr/>
          <p:nvPr/>
        </p:nvSpPr>
        <p:spPr bwMode="auto">
          <a:xfrm>
            <a:off x="7883414" y="4442319"/>
            <a:ext cx="1103599" cy="324000"/>
          </a:xfrm>
          <a:prstGeom prst="rect">
            <a:avLst/>
          </a:prstGeom>
          <a:solidFill>
            <a:schemeClr val="accent3">
              <a:lumMod val="10000"/>
              <a:lumOff val="90000"/>
            </a:schemeClr>
          </a:solidFill>
          <a:ln w="38100">
            <a:solidFill>
              <a:schemeClr val="accent6"/>
            </a:solidFill>
          </a:ln>
          <a:effectLst/>
          <a:extLst/>
        </p:spPr>
        <p:txBody>
          <a:bodyPr rot="0" spcFirstLastPara="0" vertOverflow="overflow" horzOverflow="overflow" vert="horz" wrap="square" lIns="0" tIns="7200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ja-JP" altLang="en-US" sz="1200" b="1" dirty="0" smtClean="0">
                <a:latin typeface="+mj-ea"/>
                <a:ea typeface="+mj-ea"/>
              </a:rPr>
              <a:t>システム状態</a:t>
            </a:r>
            <a:r>
              <a:rPr lang="en-US" altLang="ja-JP" sz="1200" b="1" dirty="0">
                <a:latin typeface="+mj-ea"/>
                <a:ea typeface="+mj-ea"/>
              </a:rPr>
              <a:t>D</a:t>
            </a:r>
            <a:endParaRPr kumimoji="1" lang="ja-JP" altLang="en-US" sz="1200" b="1" dirty="0">
              <a:latin typeface="+mj-ea"/>
              <a:ea typeface="+mj-ea"/>
            </a:endParaRPr>
          </a:p>
        </p:txBody>
      </p:sp>
      <p:sp>
        <p:nvSpPr>
          <p:cNvPr id="13" name="左大かっこ 12"/>
          <p:cNvSpPr/>
          <p:nvPr/>
        </p:nvSpPr>
        <p:spPr bwMode="auto">
          <a:xfrm>
            <a:off x="716054" y="2075225"/>
            <a:ext cx="107859" cy="324000"/>
          </a:xfrm>
          <a:prstGeom prst="leftBracket">
            <a:avLst>
              <a:gd name="adj" fmla="val 24856"/>
            </a:avLst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1" name="テキスト ボックス 100"/>
          <p:cNvSpPr txBox="1"/>
          <p:nvPr/>
        </p:nvSpPr>
        <p:spPr>
          <a:xfrm>
            <a:off x="73703" y="2083763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b="1" dirty="0" smtClean="0">
                <a:solidFill>
                  <a:srgbClr val="002B62"/>
                </a:solidFill>
              </a:rPr>
              <a:t>設計</a:t>
            </a:r>
            <a:endParaRPr kumimoji="1" lang="ja-JP" altLang="en-US" b="1" dirty="0">
              <a:solidFill>
                <a:srgbClr val="002B62"/>
              </a:solidFill>
            </a:endParaRPr>
          </a:p>
        </p:txBody>
      </p:sp>
      <p:grpSp>
        <p:nvGrpSpPr>
          <p:cNvPr id="10" name="グループ化 9"/>
          <p:cNvGrpSpPr/>
          <p:nvPr/>
        </p:nvGrpSpPr>
        <p:grpSpPr>
          <a:xfrm>
            <a:off x="60641" y="2494264"/>
            <a:ext cx="8922138" cy="1668034"/>
            <a:chOff x="60641" y="2494264"/>
            <a:chExt cx="8922138" cy="1668034"/>
          </a:xfrm>
        </p:grpSpPr>
        <p:sp>
          <p:nvSpPr>
            <p:cNvPr id="90" name="正方形/長方形 89"/>
            <p:cNvSpPr/>
            <p:nvPr/>
          </p:nvSpPr>
          <p:spPr bwMode="auto">
            <a:xfrm>
              <a:off x="6413775" y="3502291"/>
              <a:ext cx="1469882" cy="324000"/>
            </a:xfrm>
            <a:prstGeom prst="rect">
              <a:avLst/>
            </a:prstGeom>
            <a:solidFill>
              <a:srgbClr val="DFD6E6"/>
            </a:solidFill>
            <a:ln w="38100">
              <a:solidFill>
                <a:schemeClr val="accent6"/>
              </a:solidFill>
            </a:ln>
            <a:effectLst/>
            <a:extLst/>
          </p:spPr>
          <p:txBody>
            <a:bodyPr rot="0" spcFirstLastPara="0" vertOverflow="overflow" horzOverflow="overflow" vert="horz" wrap="square" lIns="0" tIns="10800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ts val="1000"/>
                </a:lnSpc>
              </a:pPr>
              <a:r>
                <a:rPr kumimoji="1" lang="ja-JP" altLang="en-US" sz="1050" b="1" dirty="0" smtClean="0">
                  <a:solidFill>
                    <a:srgbClr val="002B62"/>
                  </a:solidFill>
                  <a:effectLst>
                    <a:glow rad="88900">
                      <a:schemeClr val="bg1"/>
                    </a:glow>
                  </a:effectLst>
                  <a:latin typeface="+mj-ea"/>
                  <a:ea typeface="+mj-ea"/>
                </a:rPr>
                <a:t>システム状態</a:t>
              </a:r>
              <a:r>
                <a:rPr kumimoji="1" lang="en-US" altLang="ja-JP" sz="1050" b="1" dirty="0" smtClean="0">
                  <a:solidFill>
                    <a:srgbClr val="002B62"/>
                  </a:solidFill>
                  <a:effectLst>
                    <a:glow rad="88900">
                      <a:schemeClr val="bg1"/>
                    </a:glow>
                  </a:effectLst>
                  <a:latin typeface="+mj-ea"/>
                  <a:ea typeface="+mj-ea"/>
                </a:rPr>
                <a:t>A</a:t>
              </a:r>
              <a:br>
                <a:rPr kumimoji="1" lang="en-US" altLang="ja-JP" sz="1050" b="1" dirty="0" smtClean="0">
                  <a:solidFill>
                    <a:srgbClr val="002B62"/>
                  </a:solidFill>
                  <a:effectLst>
                    <a:glow rad="88900">
                      <a:schemeClr val="bg1"/>
                    </a:glow>
                  </a:effectLst>
                  <a:latin typeface="+mj-ea"/>
                  <a:ea typeface="+mj-ea"/>
                </a:rPr>
              </a:br>
              <a:r>
                <a:rPr kumimoji="1" lang="ja-JP" altLang="en-US" sz="1050" b="1" dirty="0" smtClean="0">
                  <a:solidFill>
                    <a:srgbClr val="002B62"/>
                  </a:solidFill>
                  <a:effectLst>
                    <a:glow rad="88900">
                      <a:schemeClr val="bg1"/>
                    </a:glow>
                  </a:effectLst>
                  <a:latin typeface="+mj-ea"/>
                  <a:ea typeface="+mj-ea"/>
                </a:rPr>
                <a:t>の設計履歴</a:t>
              </a:r>
              <a:endParaRPr kumimoji="1" lang="ja-JP" altLang="en-US" sz="1050" b="1" dirty="0">
                <a:solidFill>
                  <a:srgbClr val="002B62"/>
                </a:solidFill>
                <a:effectLst>
                  <a:glow rad="88900">
                    <a:schemeClr val="bg1"/>
                  </a:glow>
                </a:effectLst>
                <a:latin typeface="+mj-ea"/>
                <a:ea typeface="+mj-ea"/>
              </a:endParaRPr>
            </a:p>
          </p:txBody>
        </p:sp>
        <p:sp>
          <p:nvSpPr>
            <p:cNvPr id="93" name="正方形/長方形 92"/>
            <p:cNvSpPr/>
            <p:nvPr/>
          </p:nvSpPr>
          <p:spPr bwMode="auto">
            <a:xfrm>
              <a:off x="7887647" y="3502291"/>
              <a:ext cx="1095132" cy="3240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6"/>
              </a:solidFill>
            </a:ln>
            <a:effectLst/>
            <a:extLst/>
          </p:spPr>
          <p:txBody>
            <a:bodyPr rot="0" spcFirstLastPara="0" vertOverflow="overflow" horzOverflow="overflow" vert="horz" wrap="square" lIns="0" tIns="10800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ts val="1000"/>
                </a:lnSpc>
              </a:pPr>
              <a:r>
                <a:rPr kumimoji="1" lang="ja-JP" altLang="en-US" sz="1050" b="1" dirty="0" smtClean="0">
                  <a:solidFill>
                    <a:srgbClr val="002B62"/>
                  </a:solidFill>
                  <a:effectLst>
                    <a:glow rad="88900">
                      <a:schemeClr val="bg1"/>
                    </a:glow>
                  </a:effectLst>
                  <a:latin typeface="+mj-ea"/>
                  <a:ea typeface="+mj-ea"/>
                </a:rPr>
                <a:t>システム状態</a:t>
              </a:r>
              <a:r>
                <a:rPr kumimoji="1" lang="en-US" altLang="ja-JP" sz="1050" b="1" dirty="0" smtClean="0">
                  <a:solidFill>
                    <a:srgbClr val="002B62"/>
                  </a:solidFill>
                  <a:effectLst>
                    <a:glow rad="88900">
                      <a:schemeClr val="bg1"/>
                    </a:glow>
                  </a:effectLst>
                  <a:latin typeface="+mj-ea"/>
                  <a:ea typeface="+mj-ea"/>
                </a:rPr>
                <a:t>B</a:t>
              </a:r>
              <a:br>
                <a:rPr kumimoji="1" lang="en-US" altLang="ja-JP" sz="1050" b="1" dirty="0" smtClean="0">
                  <a:solidFill>
                    <a:srgbClr val="002B62"/>
                  </a:solidFill>
                  <a:effectLst>
                    <a:glow rad="88900">
                      <a:schemeClr val="bg1"/>
                    </a:glow>
                  </a:effectLst>
                  <a:latin typeface="+mj-ea"/>
                  <a:ea typeface="+mj-ea"/>
                </a:rPr>
              </a:br>
              <a:r>
                <a:rPr kumimoji="1" lang="ja-JP" altLang="en-US" sz="1050" b="1" dirty="0" smtClean="0">
                  <a:solidFill>
                    <a:srgbClr val="002B62"/>
                  </a:solidFill>
                  <a:effectLst>
                    <a:glow rad="88900">
                      <a:schemeClr val="bg1"/>
                    </a:glow>
                  </a:effectLst>
                  <a:latin typeface="+mj-ea"/>
                  <a:ea typeface="+mj-ea"/>
                </a:rPr>
                <a:t>の設計履歴</a:t>
              </a:r>
              <a:endParaRPr kumimoji="1" lang="ja-JP" altLang="en-US" sz="1050" b="1" dirty="0">
                <a:solidFill>
                  <a:srgbClr val="002B62"/>
                </a:solidFill>
                <a:effectLst>
                  <a:glow rad="88900">
                    <a:schemeClr val="bg1"/>
                  </a:glow>
                </a:effectLst>
                <a:latin typeface="+mj-ea"/>
                <a:ea typeface="+mj-ea"/>
              </a:endParaRPr>
            </a:p>
          </p:txBody>
        </p:sp>
        <p:sp>
          <p:nvSpPr>
            <p:cNvPr id="94" name="正方形/長方形 93"/>
            <p:cNvSpPr/>
            <p:nvPr/>
          </p:nvSpPr>
          <p:spPr bwMode="auto">
            <a:xfrm>
              <a:off x="7887647" y="3838298"/>
              <a:ext cx="1095132" cy="324000"/>
            </a:xfrm>
            <a:prstGeom prst="rect">
              <a:avLst/>
            </a:prstGeom>
            <a:solidFill>
              <a:srgbClr val="DFD6E6"/>
            </a:solidFill>
            <a:ln w="38100">
              <a:solidFill>
                <a:schemeClr val="accent6"/>
              </a:solidFill>
            </a:ln>
            <a:effectLst/>
            <a:extLst/>
          </p:spPr>
          <p:txBody>
            <a:bodyPr rot="0" spcFirstLastPara="0" vertOverflow="overflow" horzOverflow="overflow" vert="horz" wrap="square" lIns="0" tIns="10800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ts val="1000"/>
                </a:lnSpc>
              </a:pPr>
              <a:r>
                <a:rPr kumimoji="1" lang="ja-JP" altLang="en-US" sz="1050" b="1" dirty="0" smtClean="0">
                  <a:solidFill>
                    <a:srgbClr val="002B62"/>
                  </a:solidFill>
                  <a:effectLst>
                    <a:glow rad="88900">
                      <a:schemeClr val="bg1"/>
                    </a:glow>
                  </a:effectLst>
                  <a:latin typeface="+mj-ea"/>
                  <a:ea typeface="+mj-ea"/>
                </a:rPr>
                <a:t>システム状態</a:t>
              </a:r>
              <a:r>
                <a:rPr kumimoji="1" lang="en-US" altLang="ja-JP" sz="1050" b="1" dirty="0" smtClean="0">
                  <a:solidFill>
                    <a:srgbClr val="002B62"/>
                  </a:solidFill>
                  <a:effectLst>
                    <a:glow rad="88900">
                      <a:schemeClr val="bg1"/>
                    </a:glow>
                  </a:effectLst>
                  <a:latin typeface="+mj-ea"/>
                  <a:ea typeface="+mj-ea"/>
                </a:rPr>
                <a:t>A</a:t>
              </a:r>
              <a:br>
                <a:rPr kumimoji="1" lang="en-US" altLang="ja-JP" sz="1050" b="1" dirty="0" smtClean="0">
                  <a:solidFill>
                    <a:srgbClr val="002B62"/>
                  </a:solidFill>
                  <a:effectLst>
                    <a:glow rad="88900">
                      <a:schemeClr val="bg1"/>
                    </a:glow>
                  </a:effectLst>
                  <a:latin typeface="+mj-ea"/>
                  <a:ea typeface="+mj-ea"/>
                </a:rPr>
              </a:br>
              <a:r>
                <a:rPr kumimoji="1" lang="ja-JP" altLang="en-US" sz="1050" b="1" dirty="0" smtClean="0">
                  <a:solidFill>
                    <a:srgbClr val="002B62"/>
                  </a:solidFill>
                  <a:effectLst>
                    <a:glow rad="88900">
                      <a:schemeClr val="bg1"/>
                    </a:glow>
                  </a:effectLst>
                  <a:latin typeface="+mj-ea"/>
                  <a:ea typeface="+mj-ea"/>
                </a:rPr>
                <a:t>の設計履歴</a:t>
              </a:r>
              <a:endParaRPr kumimoji="1" lang="ja-JP" altLang="en-US" sz="1050" b="1" dirty="0">
                <a:solidFill>
                  <a:srgbClr val="002B62"/>
                </a:solidFill>
                <a:effectLst>
                  <a:glow rad="88900">
                    <a:schemeClr val="bg1"/>
                  </a:glow>
                </a:effectLst>
                <a:latin typeface="+mj-ea"/>
                <a:ea typeface="+mj-ea"/>
              </a:endParaRPr>
            </a:p>
          </p:txBody>
        </p:sp>
        <p:sp>
          <p:nvSpPr>
            <p:cNvPr id="87" name="正方形/長方形 86"/>
            <p:cNvSpPr/>
            <p:nvPr/>
          </p:nvSpPr>
          <p:spPr bwMode="auto">
            <a:xfrm>
              <a:off x="4943406" y="3166282"/>
              <a:ext cx="1469882" cy="324000"/>
            </a:xfrm>
            <a:prstGeom prst="rect">
              <a:avLst/>
            </a:prstGeom>
            <a:solidFill>
              <a:srgbClr val="DFD6E6"/>
            </a:solidFill>
            <a:ln w="38100">
              <a:solidFill>
                <a:schemeClr val="accent6"/>
              </a:solidFill>
            </a:ln>
            <a:effectLst/>
            <a:extLst/>
          </p:spPr>
          <p:txBody>
            <a:bodyPr rot="0" spcFirstLastPara="0" vertOverflow="overflow" horzOverflow="overflow" vert="horz" wrap="square" lIns="0" tIns="10800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ts val="1000"/>
                </a:lnSpc>
              </a:pPr>
              <a:r>
                <a:rPr kumimoji="1" lang="ja-JP" altLang="en-US" sz="1050" b="1" dirty="0" smtClean="0">
                  <a:solidFill>
                    <a:srgbClr val="002B62"/>
                  </a:solidFill>
                  <a:effectLst>
                    <a:glow rad="88900">
                      <a:schemeClr val="bg1"/>
                    </a:glow>
                  </a:effectLst>
                  <a:latin typeface="+mj-ea"/>
                  <a:ea typeface="+mj-ea"/>
                </a:rPr>
                <a:t>システム状態</a:t>
              </a:r>
              <a:r>
                <a:rPr kumimoji="1" lang="en-US" altLang="ja-JP" sz="1050" b="1" dirty="0" smtClean="0">
                  <a:solidFill>
                    <a:srgbClr val="002B62"/>
                  </a:solidFill>
                  <a:effectLst>
                    <a:glow rad="88900">
                      <a:schemeClr val="bg1"/>
                    </a:glow>
                  </a:effectLst>
                  <a:latin typeface="+mj-ea"/>
                  <a:ea typeface="+mj-ea"/>
                </a:rPr>
                <a:t>A</a:t>
              </a:r>
              <a:br>
                <a:rPr kumimoji="1" lang="en-US" altLang="ja-JP" sz="1050" b="1" dirty="0" smtClean="0">
                  <a:solidFill>
                    <a:srgbClr val="002B62"/>
                  </a:solidFill>
                  <a:effectLst>
                    <a:glow rad="88900">
                      <a:schemeClr val="bg1"/>
                    </a:glow>
                  </a:effectLst>
                  <a:latin typeface="+mj-ea"/>
                  <a:ea typeface="+mj-ea"/>
                </a:rPr>
              </a:br>
              <a:r>
                <a:rPr kumimoji="1" lang="ja-JP" altLang="en-US" sz="1050" b="1" dirty="0" smtClean="0">
                  <a:solidFill>
                    <a:srgbClr val="002B62"/>
                  </a:solidFill>
                  <a:effectLst>
                    <a:glow rad="88900">
                      <a:schemeClr val="bg1"/>
                    </a:glow>
                  </a:effectLst>
                  <a:latin typeface="+mj-ea"/>
                  <a:ea typeface="+mj-ea"/>
                </a:rPr>
                <a:t>の設計履歴</a:t>
              </a:r>
              <a:endParaRPr kumimoji="1" lang="ja-JP" altLang="en-US" sz="1050" b="1" dirty="0">
                <a:solidFill>
                  <a:srgbClr val="002B62"/>
                </a:solidFill>
                <a:effectLst>
                  <a:glow rad="88900">
                    <a:schemeClr val="bg1"/>
                  </a:glow>
                </a:effectLst>
                <a:latin typeface="+mj-ea"/>
                <a:ea typeface="+mj-ea"/>
              </a:endParaRPr>
            </a:p>
          </p:txBody>
        </p:sp>
        <p:sp>
          <p:nvSpPr>
            <p:cNvPr id="89" name="正方形/長方形 88"/>
            <p:cNvSpPr/>
            <p:nvPr/>
          </p:nvSpPr>
          <p:spPr bwMode="auto">
            <a:xfrm>
              <a:off x="6413775" y="3166282"/>
              <a:ext cx="1469882" cy="3240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6"/>
              </a:solidFill>
            </a:ln>
            <a:effectLst/>
            <a:extLst/>
          </p:spPr>
          <p:txBody>
            <a:bodyPr rot="0" spcFirstLastPara="0" vertOverflow="overflow" horzOverflow="overflow" vert="horz" wrap="square" lIns="0" tIns="10800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ts val="1000"/>
                </a:lnSpc>
              </a:pPr>
              <a:r>
                <a:rPr kumimoji="1" lang="ja-JP" altLang="en-US" sz="1050" b="1" dirty="0" smtClean="0">
                  <a:solidFill>
                    <a:srgbClr val="002B62"/>
                  </a:solidFill>
                  <a:effectLst>
                    <a:glow rad="88900">
                      <a:schemeClr val="bg1"/>
                    </a:glow>
                  </a:effectLst>
                  <a:latin typeface="+mj-ea"/>
                  <a:ea typeface="+mj-ea"/>
                </a:rPr>
                <a:t>システム状態</a:t>
              </a:r>
              <a:r>
                <a:rPr kumimoji="1" lang="en-US" altLang="ja-JP" sz="1050" b="1" dirty="0" smtClean="0">
                  <a:solidFill>
                    <a:srgbClr val="002B62"/>
                  </a:solidFill>
                  <a:effectLst>
                    <a:glow rad="88900">
                      <a:schemeClr val="bg1"/>
                    </a:glow>
                  </a:effectLst>
                  <a:latin typeface="+mj-ea"/>
                  <a:ea typeface="+mj-ea"/>
                </a:rPr>
                <a:t>B</a:t>
              </a:r>
              <a:br>
                <a:rPr kumimoji="1" lang="en-US" altLang="ja-JP" sz="1050" b="1" dirty="0" smtClean="0">
                  <a:solidFill>
                    <a:srgbClr val="002B62"/>
                  </a:solidFill>
                  <a:effectLst>
                    <a:glow rad="88900">
                      <a:schemeClr val="bg1"/>
                    </a:glow>
                  </a:effectLst>
                  <a:latin typeface="+mj-ea"/>
                  <a:ea typeface="+mj-ea"/>
                </a:rPr>
              </a:br>
              <a:r>
                <a:rPr kumimoji="1" lang="ja-JP" altLang="en-US" sz="1050" b="1" dirty="0" smtClean="0">
                  <a:solidFill>
                    <a:srgbClr val="002B62"/>
                  </a:solidFill>
                  <a:effectLst>
                    <a:glow rad="88900">
                      <a:schemeClr val="bg1"/>
                    </a:glow>
                  </a:effectLst>
                  <a:latin typeface="+mj-ea"/>
                  <a:ea typeface="+mj-ea"/>
                </a:rPr>
                <a:t>の設計履歴</a:t>
              </a:r>
              <a:endParaRPr kumimoji="1" lang="ja-JP" altLang="en-US" sz="1050" b="1" dirty="0">
                <a:solidFill>
                  <a:srgbClr val="002B62"/>
                </a:solidFill>
                <a:effectLst>
                  <a:glow rad="88900">
                    <a:schemeClr val="bg1"/>
                  </a:glow>
                </a:effectLst>
                <a:latin typeface="+mj-ea"/>
                <a:ea typeface="+mj-ea"/>
              </a:endParaRPr>
            </a:p>
          </p:txBody>
        </p:sp>
        <p:sp>
          <p:nvSpPr>
            <p:cNvPr id="95" name="正方形/長方形 94"/>
            <p:cNvSpPr/>
            <p:nvPr/>
          </p:nvSpPr>
          <p:spPr bwMode="auto">
            <a:xfrm>
              <a:off x="7887647" y="3166282"/>
              <a:ext cx="1095132" cy="3240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chemeClr val="accent6"/>
              </a:solidFill>
            </a:ln>
            <a:effectLst/>
            <a:extLst/>
          </p:spPr>
          <p:txBody>
            <a:bodyPr rot="0" spcFirstLastPara="0" vertOverflow="overflow" horzOverflow="overflow" vert="horz" wrap="square" lIns="0" tIns="10800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ts val="1000"/>
                </a:lnSpc>
              </a:pPr>
              <a:r>
                <a:rPr kumimoji="1" lang="ja-JP" altLang="en-US" sz="1050" b="1" dirty="0" smtClean="0">
                  <a:solidFill>
                    <a:srgbClr val="002B62"/>
                  </a:solidFill>
                  <a:effectLst>
                    <a:glow rad="88900">
                      <a:schemeClr val="bg1"/>
                    </a:glow>
                  </a:effectLst>
                  <a:latin typeface="+mj-ea"/>
                  <a:ea typeface="+mj-ea"/>
                </a:rPr>
                <a:t>システム状態</a:t>
              </a:r>
              <a:r>
                <a:rPr kumimoji="1" lang="en-US" altLang="ja-JP" sz="1050" b="1" dirty="0" smtClean="0">
                  <a:solidFill>
                    <a:srgbClr val="002B62"/>
                  </a:solidFill>
                  <a:effectLst>
                    <a:glow rad="88900">
                      <a:schemeClr val="bg1"/>
                    </a:glow>
                  </a:effectLst>
                  <a:latin typeface="+mj-ea"/>
                  <a:ea typeface="+mj-ea"/>
                </a:rPr>
                <a:t>C</a:t>
              </a:r>
              <a:br>
                <a:rPr kumimoji="1" lang="en-US" altLang="ja-JP" sz="1050" b="1" dirty="0" smtClean="0">
                  <a:solidFill>
                    <a:srgbClr val="002B62"/>
                  </a:solidFill>
                  <a:effectLst>
                    <a:glow rad="88900">
                      <a:schemeClr val="bg1"/>
                    </a:glow>
                  </a:effectLst>
                  <a:latin typeface="+mj-ea"/>
                  <a:ea typeface="+mj-ea"/>
                </a:rPr>
              </a:br>
              <a:r>
                <a:rPr kumimoji="1" lang="ja-JP" altLang="en-US" sz="1050" b="1" dirty="0" smtClean="0">
                  <a:solidFill>
                    <a:srgbClr val="002B62"/>
                  </a:solidFill>
                  <a:effectLst>
                    <a:glow rad="88900">
                      <a:schemeClr val="bg1"/>
                    </a:glow>
                  </a:effectLst>
                  <a:latin typeface="+mj-ea"/>
                  <a:ea typeface="+mj-ea"/>
                </a:rPr>
                <a:t>の設計履歴</a:t>
              </a:r>
              <a:endParaRPr kumimoji="1" lang="ja-JP" altLang="en-US" sz="1050" b="1" dirty="0">
                <a:solidFill>
                  <a:srgbClr val="002B62"/>
                </a:solidFill>
                <a:effectLst>
                  <a:glow rad="88900">
                    <a:schemeClr val="bg1"/>
                  </a:glow>
                </a:effectLst>
                <a:latin typeface="+mj-ea"/>
                <a:ea typeface="+mj-ea"/>
              </a:endParaRPr>
            </a:p>
          </p:txBody>
        </p:sp>
        <p:sp>
          <p:nvSpPr>
            <p:cNvPr id="85" name="正方形/長方形 84"/>
            <p:cNvSpPr/>
            <p:nvPr/>
          </p:nvSpPr>
          <p:spPr bwMode="auto">
            <a:xfrm>
              <a:off x="3473524" y="2830273"/>
              <a:ext cx="1469882" cy="324000"/>
            </a:xfrm>
            <a:prstGeom prst="rect">
              <a:avLst/>
            </a:prstGeom>
            <a:solidFill>
              <a:srgbClr val="DFD6E6"/>
            </a:solidFill>
            <a:ln w="38100">
              <a:solidFill>
                <a:schemeClr val="accent6"/>
              </a:solidFill>
            </a:ln>
            <a:effectLst/>
            <a:extLst/>
          </p:spPr>
          <p:txBody>
            <a:bodyPr rot="0" spcFirstLastPara="0" vertOverflow="overflow" horzOverflow="overflow" vert="horz" wrap="square" lIns="0" tIns="10800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ts val="1000"/>
                </a:lnSpc>
              </a:pPr>
              <a:r>
                <a:rPr kumimoji="1" lang="ja-JP" altLang="en-US" sz="1050" b="1" dirty="0" smtClean="0">
                  <a:solidFill>
                    <a:srgbClr val="002B62"/>
                  </a:solidFill>
                  <a:effectLst>
                    <a:glow rad="88900">
                      <a:schemeClr val="bg1"/>
                    </a:glow>
                  </a:effectLst>
                  <a:latin typeface="+mj-ea"/>
                  <a:ea typeface="+mj-ea"/>
                </a:rPr>
                <a:t>システム状態</a:t>
              </a:r>
              <a:r>
                <a:rPr kumimoji="1" lang="en-US" altLang="ja-JP" sz="1050" b="1" dirty="0" smtClean="0">
                  <a:solidFill>
                    <a:srgbClr val="002B62"/>
                  </a:solidFill>
                  <a:effectLst>
                    <a:glow rad="88900">
                      <a:schemeClr val="bg1"/>
                    </a:glow>
                  </a:effectLst>
                  <a:latin typeface="+mj-ea"/>
                  <a:ea typeface="+mj-ea"/>
                </a:rPr>
                <a:t>A</a:t>
              </a:r>
              <a:br>
                <a:rPr kumimoji="1" lang="en-US" altLang="ja-JP" sz="1050" b="1" dirty="0" smtClean="0">
                  <a:solidFill>
                    <a:srgbClr val="002B62"/>
                  </a:solidFill>
                  <a:effectLst>
                    <a:glow rad="88900">
                      <a:schemeClr val="bg1"/>
                    </a:glow>
                  </a:effectLst>
                  <a:latin typeface="+mj-ea"/>
                  <a:ea typeface="+mj-ea"/>
                </a:rPr>
              </a:br>
              <a:r>
                <a:rPr kumimoji="1" lang="ja-JP" altLang="en-US" sz="1050" b="1" dirty="0" smtClean="0">
                  <a:solidFill>
                    <a:srgbClr val="002B62"/>
                  </a:solidFill>
                  <a:effectLst>
                    <a:glow rad="88900">
                      <a:schemeClr val="bg1"/>
                    </a:glow>
                  </a:effectLst>
                  <a:latin typeface="+mj-ea"/>
                  <a:ea typeface="+mj-ea"/>
                </a:rPr>
                <a:t>の設計履歴</a:t>
              </a:r>
              <a:endParaRPr kumimoji="1" lang="ja-JP" altLang="en-US" sz="1050" b="1" dirty="0">
                <a:solidFill>
                  <a:srgbClr val="002B62"/>
                </a:solidFill>
                <a:effectLst>
                  <a:glow rad="88900">
                    <a:schemeClr val="bg1"/>
                  </a:glow>
                </a:effectLst>
                <a:latin typeface="+mj-ea"/>
                <a:ea typeface="+mj-ea"/>
              </a:endParaRPr>
            </a:p>
          </p:txBody>
        </p:sp>
        <p:sp>
          <p:nvSpPr>
            <p:cNvPr id="86" name="正方形/長方形 85"/>
            <p:cNvSpPr/>
            <p:nvPr/>
          </p:nvSpPr>
          <p:spPr bwMode="auto">
            <a:xfrm>
              <a:off x="4943406" y="2830273"/>
              <a:ext cx="1469882" cy="3240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6"/>
              </a:solidFill>
            </a:ln>
            <a:effectLst/>
            <a:extLst/>
          </p:spPr>
          <p:txBody>
            <a:bodyPr rot="0" spcFirstLastPara="0" vertOverflow="overflow" horzOverflow="overflow" vert="horz" wrap="square" lIns="0" tIns="10800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ts val="1000"/>
                </a:lnSpc>
              </a:pPr>
              <a:r>
                <a:rPr kumimoji="1" lang="ja-JP" altLang="en-US" sz="1050" b="1" dirty="0" smtClean="0">
                  <a:solidFill>
                    <a:srgbClr val="002B62"/>
                  </a:solidFill>
                  <a:effectLst>
                    <a:glow rad="88900">
                      <a:schemeClr val="bg1"/>
                    </a:glow>
                  </a:effectLst>
                  <a:latin typeface="+mj-ea"/>
                  <a:ea typeface="+mj-ea"/>
                </a:rPr>
                <a:t>システム状態</a:t>
              </a:r>
              <a:r>
                <a:rPr kumimoji="1" lang="en-US" altLang="ja-JP" sz="1050" b="1" dirty="0" smtClean="0">
                  <a:solidFill>
                    <a:srgbClr val="002B62"/>
                  </a:solidFill>
                  <a:effectLst>
                    <a:glow rad="88900">
                      <a:schemeClr val="bg1"/>
                    </a:glow>
                  </a:effectLst>
                  <a:latin typeface="+mj-ea"/>
                  <a:ea typeface="+mj-ea"/>
                </a:rPr>
                <a:t>B</a:t>
              </a:r>
              <a:br>
                <a:rPr kumimoji="1" lang="en-US" altLang="ja-JP" sz="1050" b="1" dirty="0" smtClean="0">
                  <a:solidFill>
                    <a:srgbClr val="002B62"/>
                  </a:solidFill>
                  <a:effectLst>
                    <a:glow rad="88900">
                      <a:schemeClr val="bg1"/>
                    </a:glow>
                  </a:effectLst>
                  <a:latin typeface="+mj-ea"/>
                  <a:ea typeface="+mj-ea"/>
                </a:rPr>
              </a:br>
              <a:r>
                <a:rPr kumimoji="1" lang="ja-JP" altLang="en-US" sz="1050" b="1" dirty="0" smtClean="0">
                  <a:solidFill>
                    <a:srgbClr val="002B62"/>
                  </a:solidFill>
                  <a:effectLst>
                    <a:glow rad="88900">
                      <a:schemeClr val="bg1"/>
                    </a:glow>
                  </a:effectLst>
                  <a:latin typeface="+mj-ea"/>
                  <a:ea typeface="+mj-ea"/>
                </a:rPr>
                <a:t>の設計履歴</a:t>
              </a:r>
              <a:endParaRPr kumimoji="1" lang="ja-JP" altLang="en-US" sz="1050" b="1" dirty="0">
                <a:solidFill>
                  <a:srgbClr val="002B62"/>
                </a:solidFill>
                <a:effectLst>
                  <a:glow rad="88900">
                    <a:schemeClr val="bg1"/>
                  </a:glow>
                </a:effectLst>
                <a:latin typeface="+mj-ea"/>
                <a:ea typeface="+mj-ea"/>
              </a:endParaRPr>
            </a:p>
          </p:txBody>
        </p:sp>
        <p:sp>
          <p:nvSpPr>
            <p:cNvPr id="91" name="正方形/長方形 90"/>
            <p:cNvSpPr/>
            <p:nvPr/>
          </p:nvSpPr>
          <p:spPr bwMode="auto">
            <a:xfrm>
              <a:off x="6413775" y="2830273"/>
              <a:ext cx="1469882" cy="3240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chemeClr val="accent6"/>
              </a:solidFill>
            </a:ln>
            <a:effectLst/>
            <a:extLst/>
          </p:spPr>
          <p:txBody>
            <a:bodyPr rot="0" spcFirstLastPara="0" vertOverflow="overflow" horzOverflow="overflow" vert="horz" wrap="square" lIns="0" tIns="10800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ts val="1000"/>
                </a:lnSpc>
              </a:pPr>
              <a:r>
                <a:rPr kumimoji="1" lang="ja-JP" altLang="en-US" sz="1050" b="1" dirty="0" smtClean="0">
                  <a:solidFill>
                    <a:srgbClr val="002B62"/>
                  </a:solidFill>
                  <a:effectLst>
                    <a:glow rad="88900">
                      <a:schemeClr val="bg1"/>
                    </a:glow>
                  </a:effectLst>
                  <a:latin typeface="+mj-ea"/>
                  <a:ea typeface="+mj-ea"/>
                </a:rPr>
                <a:t>システム状態</a:t>
              </a:r>
              <a:r>
                <a:rPr kumimoji="1" lang="en-US" altLang="ja-JP" sz="1050" b="1" dirty="0" smtClean="0">
                  <a:solidFill>
                    <a:srgbClr val="002B62"/>
                  </a:solidFill>
                  <a:effectLst>
                    <a:glow rad="88900">
                      <a:schemeClr val="bg1"/>
                    </a:glow>
                  </a:effectLst>
                  <a:latin typeface="+mj-ea"/>
                  <a:ea typeface="+mj-ea"/>
                </a:rPr>
                <a:t>C</a:t>
              </a:r>
              <a:br>
                <a:rPr kumimoji="1" lang="en-US" altLang="ja-JP" sz="1050" b="1" dirty="0" smtClean="0">
                  <a:solidFill>
                    <a:srgbClr val="002B62"/>
                  </a:solidFill>
                  <a:effectLst>
                    <a:glow rad="88900">
                      <a:schemeClr val="bg1"/>
                    </a:glow>
                  </a:effectLst>
                  <a:latin typeface="+mj-ea"/>
                  <a:ea typeface="+mj-ea"/>
                </a:rPr>
              </a:br>
              <a:r>
                <a:rPr kumimoji="1" lang="ja-JP" altLang="en-US" sz="1050" b="1" dirty="0" smtClean="0">
                  <a:solidFill>
                    <a:srgbClr val="002B62"/>
                  </a:solidFill>
                  <a:effectLst>
                    <a:glow rad="88900">
                      <a:schemeClr val="bg1"/>
                    </a:glow>
                  </a:effectLst>
                  <a:latin typeface="+mj-ea"/>
                  <a:ea typeface="+mj-ea"/>
                </a:rPr>
                <a:t>の設計履歴</a:t>
              </a:r>
              <a:endParaRPr kumimoji="1" lang="ja-JP" altLang="en-US" sz="1050" b="1" dirty="0">
                <a:solidFill>
                  <a:srgbClr val="002B62"/>
                </a:solidFill>
                <a:effectLst>
                  <a:glow rad="88900">
                    <a:schemeClr val="bg1"/>
                  </a:glow>
                </a:effectLst>
                <a:latin typeface="+mj-ea"/>
                <a:ea typeface="+mj-ea"/>
              </a:endParaRPr>
            </a:p>
          </p:txBody>
        </p:sp>
        <p:sp>
          <p:nvSpPr>
            <p:cNvPr id="96" name="正方形/長方形 95"/>
            <p:cNvSpPr/>
            <p:nvPr/>
          </p:nvSpPr>
          <p:spPr bwMode="auto">
            <a:xfrm>
              <a:off x="7887647" y="2830273"/>
              <a:ext cx="1095132" cy="324000"/>
            </a:xfrm>
            <a:prstGeom prst="rect">
              <a:avLst/>
            </a:prstGeom>
            <a:solidFill>
              <a:schemeClr val="accent3">
                <a:lumMod val="10000"/>
                <a:lumOff val="90000"/>
              </a:schemeClr>
            </a:solidFill>
            <a:ln w="38100">
              <a:solidFill>
                <a:schemeClr val="accent6"/>
              </a:solidFill>
            </a:ln>
            <a:effectLst/>
            <a:extLst/>
          </p:spPr>
          <p:txBody>
            <a:bodyPr rot="0" spcFirstLastPara="0" vertOverflow="overflow" horzOverflow="overflow" vert="horz" wrap="square" lIns="0" tIns="10800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ts val="1000"/>
                </a:lnSpc>
              </a:pPr>
              <a:r>
                <a:rPr kumimoji="1" lang="ja-JP" altLang="en-US" sz="1050" b="1" dirty="0" smtClean="0">
                  <a:solidFill>
                    <a:srgbClr val="002B62"/>
                  </a:solidFill>
                  <a:effectLst>
                    <a:glow rad="88900">
                      <a:schemeClr val="bg1"/>
                    </a:glow>
                  </a:effectLst>
                  <a:latin typeface="+mj-ea"/>
                  <a:ea typeface="+mj-ea"/>
                </a:rPr>
                <a:t>システム状態</a:t>
              </a:r>
              <a:r>
                <a:rPr kumimoji="1" lang="en-US" altLang="ja-JP" sz="1050" b="1" dirty="0" smtClean="0">
                  <a:solidFill>
                    <a:srgbClr val="002B62"/>
                  </a:solidFill>
                  <a:effectLst>
                    <a:glow rad="88900">
                      <a:schemeClr val="bg1"/>
                    </a:glow>
                  </a:effectLst>
                  <a:latin typeface="+mj-ea"/>
                  <a:ea typeface="+mj-ea"/>
                </a:rPr>
                <a:t>D</a:t>
              </a:r>
              <a:br>
                <a:rPr kumimoji="1" lang="en-US" altLang="ja-JP" sz="1050" b="1" dirty="0" smtClean="0">
                  <a:solidFill>
                    <a:srgbClr val="002B62"/>
                  </a:solidFill>
                  <a:effectLst>
                    <a:glow rad="88900">
                      <a:schemeClr val="bg1"/>
                    </a:glow>
                  </a:effectLst>
                  <a:latin typeface="+mj-ea"/>
                  <a:ea typeface="+mj-ea"/>
                </a:rPr>
              </a:br>
              <a:r>
                <a:rPr kumimoji="1" lang="ja-JP" altLang="en-US" sz="1050" b="1" dirty="0" smtClean="0">
                  <a:solidFill>
                    <a:srgbClr val="002B62"/>
                  </a:solidFill>
                  <a:effectLst>
                    <a:glow rad="88900">
                      <a:schemeClr val="bg1"/>
                    </a:glow>
                  </a:effectLst>
                  <a:latin typeface="+mj-ea"/>
                  <a:ea typeface="+mj-ea"/>
                </a:rPr>
                <a:t>の設計履歴</a:t>
              </a:r>
              <a:endParaRPr kumimoji="1" lang="ja-JP" altLang="en-US" sz="1050" b="1" dirty="0">
                <a:solidFill>
                  <a:srgbClr val="002B62"/>
                </a:solidFill>
                <a:effectLst>
                  <a:glow rad="88900">
                    <a:schemeClr val="bg1"/>
                  </a:glow>
                </a:effectLst>
                <a:latin typeface="+mj-ea"/>
                <a:ea typeface="+mj-ea"/>
              </a:endParaRPr>
            </a:p>
          </p:txBody>
        </p:sp>
        <p:sp>
          <p:nvSpPr>
            <p:cNvPr id="83" name="正方形/長方形 82"/>
            <p:cNvSpPr/>
            <p:nvPr/>
          </p:nvSpPr>
          <p:spPr bwMode="auto">
            <a:xfrm>
              <a:off x="2003886" y="2494264"/>
              <a:ext cx="1469882" cy="324000"/>
            </a:xfrm>
            <a:prstGeom prst="rect">
              <a:avLst/>
            </a:prstGeom>
            <a:solidFill>
              <a:srgbClr val="DFD6E6"/>
            </a:solidFill>
            <a:ln w="38100">
              <a:solidFill>
                <a:schemeClr val="accent6"/>
              </a:solidFill>
            </a:ln>
            <a:effectLst/>
            <a:extLst/>
          </p:spPr>
          <p:txBody>
            <a:bodyPr rot="0" spcFirstLastPara="0" vertOverflow="overflow" horzOverflow="overflow" vert="horz" wrap="square" lIns="0" tIns="10800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ts val="1000"/>
                </a:lnSpc>
              </a:pPr>
              <a:r>
                <a:rPr kumimoji="1" lang="ja-JP" altLang="en-US" sz="1050" b="1" dirty="0" smtClean="0">
                  <a:solidFill>
                    <a:srgbClr val="002B62"/>
                  </a:solidFill>
                  <a:effectLst>
                    <a:glow rad="88900">
                      <a:schemeClr val="bg1"/>
                    </a:glow>
                  </a:effectLst>
                  <a:latin typeface="+mj-ea"/>
                  <a:ea typeface="+mj-ea"/>
                </a:rPr>
                <a:t>システム状態</a:t>
              </a:r>
              <a:r>
                <a:rPr kumimoji="1" lang="en-US" altLang="ja-JP" sz="1050" b="1" dirty="0" smtClean="0">
                  <a:solidFill>
                    <a:srgbClr val="002B62"/>
                  </a:solidFill>
                  <a:effectLst>
                    <a:glow rad="88900">
                      <a:schemeClr val="bg1"/>
                    </a:glow>
                  </a:effectLst>
                  <a:latin typeface="+mj-ea"/>
                  <a:ea typeface="+mj-ea"/>
                </a:rPr>
                <a:t>A</a:t>
              </a:r>
              <a:br>
                <a:rPr kumimoji="1" lang="en-US" altLang="ja-JP" sz="1050" b="1" dirty="0" smtClean="0">
                  <a:solidFill>
                    <a:srgbClr val="002B62"/>
                  </a:solidFill>
                  <a:effectLst>
                    <a:glow rad="88900">
                      <a:schemeClr val="bg1"/>
                    </a:glow>
                  </a:effectLst>
                  <a:latin typeface="+mj-ea"/>
                  <a:ea typeface="+mj-ea"/>
                </a:rPr>
              </a:br>
              <a:r>
                <a:rPr kumimoji="1" lang="ja-JP" altLang="en-US" sz="1050" b="1" dirty="0" smtClean="0">
                  <a:solidFill>
                    <a:srgbClr val="002B62"/>
                  </a:solidFill>
                  <a:effectLst>
                    <a:glow rad="88900">
                      <a:schemeClr val="bg1"/>
                    </a:glow>
                  </a:effectLst>
                  <a:latin typeface="+mj-ea"/>
                  <a:ea typeface="+mj-ea"/>
                </a:rPr>
                <a:t>の設計履歴</a:t>
              </a:r>
              <a:endParaRPr kumimoji="1" lang="ja-JP" altLang="en-US" sz="1050" b="1" dirty="0">
                <a:solidFill>
                  <a:srgbClr val="002B62"/>
                </a:solidFill>
                <a:effectLst>
                  <a:glow rad="88900">
                    <a:schemeClr val="bg1"/>
                  </a:glow>
                </a:effectLst>
                <a:latin typeface="+mj-ea"/>
                <a:ea typeface="+mj-ea"/>
              </a:endParaRPr>
            </a:p>
          </p:txBody>
        </p:sp>
        <p:sp>
          <p:nvSpPr>
            <p:cNvPr id="84" name="正方形/長方形 83"/>
            <p:cNvSpPr/>
            <p:nvPr/>
          </p:nvSpPr>
          <p:spPr bwMode="auto">
            <a:xfrm>
              <a:off x="3473524" y="2494264"/>
              <a:ext cx="1469882" cy="3240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6"/>
              </a:solidFill>
            </a:ln>
            <a:effectLst/>
            <a:extLst/>
          </p:spPr>
          <p:txBody>
            <a:bodyPr rot="0" spcFirstLastPara="0" vertOverflow="overflow" horzOverflow="overflow" vert="horz" wrap="square" lIns="0" tIns="10800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ts val="1000"/>
                </a:lnSpc>
              </a:pPr>
              <a:r>
                <a:rPr kumimoji="1" lang="ja-JP" altLang="en-US" sz="1050" b="1" dirty="0" smtClean="0">
                  <a:solidFill>
                    <a:srgbClr val="002B62"/>
                  </a:solidFill>
                  <a:effectLst>
                    <a:glow rad="88900">
                      <a:schemeClr val="bg1"/>
                    </a:glow>
                  </a:effectLst>
                  <a:latin typeface="+mj-ea"/>
                  <a:ea typeface="+mj-ea"/>
                </a:rPr>
                <a:t>システム状態</a:t>
              </a:r>
              <a:r>
                <a:rPr kumimoji="1" lang="en-US" altLang="ja-JP" sz="1050" b="1" dirty="0" smtClean="0">
                  <a:solidFill>
                    <a:srgbClr val="002B62"/>
                  </a:solidFill>
                  <a:effectLst>
                    <a:glow rad="88900">
                      <a:schemeClr val="bg1"/>
                    </a:glow>
                  </a:effectLst>
                  <a:latin typeface="+mj-ea"/>
                  <a:ea typeface="+mj-ea"/>
                </a:rPr>
                <a:t>B</a:t>
              </a:r>
              <a:br>
                <a:rPr kumimoji="1" lang="en-US" altLang="ja-JP" sz="1050" b="1" dirty="0" smtClean="0">
                  <a:solidFill>
                    <a:srgbClr val="002B62"/>
                  </a:solidFill>
                  <a:effectLst>
                    <a:glow rad="88900">
                      <a:schemeClr val="bg1"/>
                    </a:glow>
                  </a:effectLst>
                  <a:latin typeface="+mj-ea"/>
                  <a:ea typeface="+mj-ea"/>
                </a:rPr>
              </a:br>
              <a:r>
                <a:rPr kumimoji="1" lang="ja-JP" altLang="en-US" sz="1050" b="1" dirty="0" smtClean="0">
                  <a:solidFill>
                    <a:srgbClr val="002B62"/>
                  </a:solidFill>
                  <a:effectLst>
                    <a:glow rad="88900">
                      <a:schemeClr val="bg1"/>
                    </a:glow>
                  </a:effectLst>
                  <a:latin typeface="+mj-ea"/>
                  <a:ea typeface="+mj-ea"/>
                </a:rPr>
                <a:t>の設計履歴</a:t>
              </a:r>
              <a:endParaRPr kumimoji="1" lang="ja-JP" altLang="en-US" sz="1050" b="1" dirty="0">
                <a:solidFill>
                  <a:srgbClr val="002B62"/>
                </a:solidFill>
                <a:effectLst>
                  <a:glow rad="88900">
                    <a:schemeClr val="bg1"/>
                  </a:glow>
                </a:effectLst>
                <a:latin typeface="+mj-ea"/>
                <a:ea typeface="+mj-ea"/>
              </a:endParaRPr>
            </a:p>
          </p:txBody>
        </p:sp>
        <p:sp>
          <p:nvSpPr>
            <p:cNvPr id="88" name="正方形/長方形 87"/>
            <p:cNvSpPr/>
            <p:nvPr/>
          </p:nvSpPr>
          <p:spPr bwMode="auto">
            <a:xfrm>
              <a:off x="4943406" y="2494264"/>
              <a:ext cx="1469882" cy="3240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chemeClr val="accent6"/>
              </a:solidFill>
            </a:ln>
            <a:effectLst/>
            <a:extLst/>
          </p:spPr>
          <p:txBody>
            <a:bodyPr rot="0" spcFirstLastPara="0" vertOverflow="overflow" horzOverflow="overflow" vert="horz" wrap="square" lIns="0" tIns="10800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ts val="1000"/>
                </a:lnSpc>
              </a:pPr>
              <a:r>
                <a:rPr kumimoji="1" lang="ja-JP" altLang="en-US" sz="1050" b="1" dirty="0" smtClean="0">
                  <a:solidFill>
                    <a:srgbClr val="002B62"/>
                  </a:solidFill>
                  <a:effectLst>
                    <a:glow rad="88900">
                      <a:schemeClr val="bg1"/>
                    </a:glow>
                  </a:effectLst>
                  <a:latin typeface="+mj-ea"/>
                  <a:ea typeface="+mj-ea"/>
                </a:rPr>
                <a:t>システム状態</a:t>
              </a:r>
              <a:r>
                <a:rPr kumimoji="1" lang="en-US" altLang="ja-JP" sz="1050" b="1" dirty="0" smtClean="0">
                  <a:solidFill>
                    <a:srgbClr val="002B62"/>
                  </a:solidFill>
                  <a:effectLst>
                    <a:glow rad="88900">
                      <a:schemeClr val="bg1"/>
                    </a:glow>
                  </a:effectLst>
                  <a:latin typeface="+mj-ea"/>
                  <a:ea typeface="+mj-ea"/>
                </a:rPr>
                <a:t>C</a:t>
              </a:r>
              <a:br>
                <a:rPr kumimoji="1" lang="en-US" altLang="ja-JP" sz="1050" b="1" dirty="0" smtClean="0">
                  <a:solidFill>
                    <a:srgbClr val="002B62"/>
                  </a:solidFill>
                  <a:effectLst>
                    <a:glow rad="88900">
                      <a:schemeClr val="bg1"/>
                    </a:glow>
                  </a:effectLst>
                  <a:latin typeface="+mj-ea"/>
                  <a:ea typeface="+mj-ea"/>
                </a:rPr>
              </a:br>
              <a:r>
                <a:rPr kumimoji="1" lang="ja-JP" altLang="en-US" sz="1050" b="1" dirty="0" smtClean="0">
                  <a:solidFill>
                    <a:srgbClr val="002B62"/>
                  </a:solidFill>
                  <a:effectLst>
                    <a:glow rad="88900">
                      <a:schemeClr val="bg1"/>
                    </a:glow>
                  </a:effectLst>
                  <a:latin typeface="+mj-ea"/>
                  <a:ea typeface="+mj-ea"/>
                </a:rPr>
                <a:t>の設計履歴</a:t>
              </a:r>
              <a:endParaRPr kumimoji="1" lang="ja-JP" altLang="en-US" sz="1050" b="1" dirty="0">
                <a:solidFill>
                  <a:srgbClr val="002B62"/>
                </a:solidFill>
                <a:effectLst>
                  <a:glow rad="88900">
                    <a:schemeClr val="bg1"/>
                  </a:glow>
                </a:effectLst>
                <a:latin typeface="+mj-ea"/>
                <a:ea typeface="+mj-ea"/>
              </a:endParaRPr>
            </a:p>
          </p:txBody>
        </p:sp>
        <p:sp>
          <p:nvSpPr>
            <p:cNvPr id="92" name="正方形/長方形 91"/>
            <p:cNvSpPr/>
            <p:nvPr/>
          </p:nvSpPr>
          <p:spPr bwMode="auto">
            <a:xfrm>
              <a:off x="6413775" y="2494264"/>
              <a:ext cx="1469882" cy="324000"/>
            </a:xfrm>
            <a:prstGeom prst="rect">
              <a:avLst/>
            </a:prstGeom>
            <a:solidFill>
              <a:schemeClr val="accent3">
                <a:lumMod val="10000"/>
                <a:lumOff val="90000"/>
              </a:schemeClr>
            </a:solidFill>
            <a:ln w="38100">
              <a:solidFill>
                <a:schemeClr val="accent6"/>
              </a:solidFill>
            </a:ln>
            <a:effectLst/>
            <a:extLst/>
          </p:spPr>
          <p:txBody>
            <a:bodyPr rot="0" spcFirstLastPara="0" vertOverflow="overflow" horzOverflow="overflow" vert="horz" wrap="square" lIns="0" tIns="10800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ts val="1000"/>
                </a:lnSpc>
              </a:pPr>
              <a:r>
                <a:rPr kumimoji="1" lang="ja-JP" altLang="en-US" sz="1050" b="1" dirty="0" smtClean="0">
                  <a:solidFill>
                    <a:srgbClr val="002B62"/>
                  </a:solidFill>
                  <a:effectLst>
                    <a:glow rad="88900">
                      <a:schemeClr val="bg1"/>
                    </a:glow>
                  </a:effectLst>
                  <a:latin typeface="+mj-ea"/>
                  <a:ea typeface="+mj-ea"/>
                </a:rPr>
                <a:t>システム状態</a:t>
              </a:r>
              <a:r>
                <a:rPr kumimoji="1" lang="en-US" altLang="ja-JP" sz="1050" b="1" dirty="0" smtClean="0">
                  <a:solidFill>
                    <a:srgbClr val="002B62"/>
                  </a:solidFill>
                  <a:effectLst>
                    <a:glow rad="88900">
                      <a:schemeClr val="bg1"/>
                    </a:glow>
                  </a:effectLst>
                  <a:latin typeface="+mj-ea"/>
                  <a:ea typeface="+mj-ea"/>
                </a:rPr>
                <a:t>D</a:t>
              </a:r>
              <a:br>
                <a:rPr kumimoji="1" lang="en-US" altLang="ja-JP" sz="1050" b="1" dirty="0" smtClean="0">
                  <a:solidFill>
                    <a:srgbClr val="002B62"/>
                  </a:solidFill>
                  <a:effectLst>
                    <a:glow rad="88900">
                      <a:schemeClr val="bg1"/>
                    </a:glow>
                  </a:effectLst>
                  <a:latin typeface="+mj-ea"/>
                  <a:ea typeface="+mj-ea"/>
                </a:rPr>
              </a:br>
              <a:r>
                <a:rPr kumimoji="1" lang="ja-JP" altLang="en-US" sz="1050" b="1" dirty="0" smtClean="0">
                  <a:solidFill>
                    <a:srgbClr val="002B62"/>
                  </a:solidFill>
                  <a:effectLst>
                    <a:glow rad="88900">
                      <a:schemeClr val="bg1"/>
                    </a:glow>
                  </a:effectLst>
                  <a:latin typeface="+mj-ea"/>
                  <a:ea typeface="+mj-ea"/>
                </a:rPr>
                <a:t>の設計履歴</a:t>
              </a:r>
              <a:endParaRPr kumimoji="1" lang="ja-JP" altLang="en-US" sz="1050" b="1" dirty="0">
                <a:solidFill>
                  <a:srgbClr val="002B62"/>
                </a:solidFill>
                <a:effectLst>
                  <a:glow rad="88900">
                    <a:schemeClr val="bg1"/>
                  </a:glow>
                </a:effectLst>
                <a:latin typeface="+mj-ea"/>
                <a:ea typeface="+mj-ea"/>
              </a:endParaRPr>
            </a:p>
          </p:txBody>
        </p:sp>
        <p:sp>
          <p:nvSpPr>
            <p:cNvPr id="97" name="正方形/長方形 96"/>
            <p:cNvSpPr/>
            <p:nvPr/>
          </p:nvSpPr>
          <p:spPr bwMode="auto">
            <a:xfrm>
              <a:off x="7887647" y="2494264"/>
              <a:ext cx="1095132" cy="3240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chemeClr val="accent6"/>
              </a:solidFill>
            </a:ln>
            <a:effectLst/>
            <a:extLst/>
          </p:spPr>
          <p:txBody>
            <a:bodyPr rot="0" spcFirstLastPara="0" vertOverflow="overflow" horzOverflow="overflow" vert="horz" wrap="square" lIns="0" tIns="10800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ts val="1000"/>
                </a:lnSpc>
              </a:pPr>
              <a:r>
                <a:rPr kumimoji="1" lang="ja-JP" altLang="en-US" sz="1050" b="1" dirty="0" smtClean="0">
                  <a:solidFill>
                    <a:srgbClr val="002B62"/>
                  </a:solidFill>
                  <a:effectLst>
                    <a:glow rad="88900">
                      <a:schemeClr val="bg1"/>
                    </a:glow>
                  </a:effectLst>
                  <a:latin typeface="+mj-ea"/>
                  <a:ea typeface="+mj-ea"/>
                </a:rPr>
                <a:t>システム状態</a:t>
              </a:r>
              <a:r>
                <a:rPr kumimoji="1" lang="en-US" altLang="ja-JP" sz="1050" b="1" dirty="0" smtClean="0">
                  <a:solidFill>
                    <a:srgbClr val="002B62"/>
                  </a:solidFill>
                  <a:effectLst>
                    <a:glow rad="88900">
                      <a:schemeClr val="bg1"/>
                    </a:glow>
                  </a:effectLst>
                  <a:latin typeface="+mj-ea"/>
                  <a:ea typeface="+mj-ea"/>
                </a:rPr>
                <a:t>E</a:t>
              </a:r>
              <a:br>
                <a:rPr kumimoji="1" lang="en-US" altLang="ja-JP" sz="1050" b="1" dirty="0" smtClean="0">
                  <a:solidFill>
                    <a:srgbClr val="002B62"/>
                  </a:solidFill>
                  <a:effectLst>
                    <a:glow rad="88900">
                      <a:schemeClr val="bg1"/>
                    </a:glow>
                  </a:effectLst>
                  <a:latin typeface="+mj-ea"/>
                  <a:ea typeface="+mj-ea"/>
                </a:rPr>
              </a:br>
              <a:r>
                <a:rPr kumimoji="1" lang="ja-JP" altLang="en-US" sz="1050" b="1" dirty="0" smtClean="0">
                  <a:solidFill>
                    <a:srgbClr val="002B62"/>
                  </a:solidFill>
                  <a:effectLst>
                    <a:glow rad="88900">
                      <a:schemeClr val="bg1"/>
                    </a:glow>
                  </a:effectLst>
                  <a:latin typeface="+mj-ea"/>
                  <a:ea typeface="+mj-ea"/>
                </a:rPr>
                <a:t>の設計履歴</a:t>
              </a:r>
              <a:endParaRPr kumimoji="1" lang="ja-JP" altLang="en-US" sz="1050" b="1" dirty="0">
                <a:solidFill>
                  <a:srgbClr val="002B62"/>
                </a:solidFill>
                <a:effectLst>
                  <a:glow rad="88900">
                    <a:schemeClr val="bg1"/>
                  </a:glow>
                </a:effectLst>
                <a:latin typeface="+mj-ea"/>
                <a:ea typeface="+mj-ea"/>
              </a:endParaRPr>
            </a:p>
          </p:txBody>
        </p:sp>
        <p:sp>
          <p:nvSpPr>
            <p:cNvPr id="99" name="左大かっこ 98"/>
            <p:cNvSpPr/>
            <p:nvPr/>
          </p:nvSpPr>
          <p:spPr bwMode="auto">
            <a:xfrm>
              <a:off x="716054" y="2494264"/>
              <a:ext cx="107859" cy="1668034"/>
            </a:xfrm>
            <a:prstGeom prst="leftBracket">
              <a:avLst/>
            </a:prstGeom>
            <a:noFill/>
            <a:ln w="38100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2" name="テキスト ボックス 101"/>
            <p:cNvSpPr txBox="1"/>
            <p:nvPr/>
          </p:nvSpPr>
          <p:spPr>
            <a:xfrm>
              <a:off x="60641" y="2992273"/>
              <a:ext cx="64633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ja-JP" altLang="en-US" b="1" dirty="0" smtClean="0">
                  <a:solidFill>
                    <a:srgbClr val="002B62"/>
                  </a:solidFill>
                </a:rPr>
                <a:t>設計</a:t>
              </a:r>
              <a:endParaRPr kumimoji="1" lang="en-US" altLang="ja-JP" b="1" dirty="0" smtClean="0">
                <a:solidFill>
                  <a:srgbClr val="002B62"/>
                </a:solidFill>
              </a:endParaRPr>
            </a:p>
            <a:p>
              <a:pPr algn="ctr"/>
              <a:r>
                <a:rPr lang="ja-JP" altLang="en-US" b="1" dirty="0">
                  <a:solidFill>
                    <a:srgbClr val="002B62"/>
                  </a:solidFill>
                </a:rPr>
                <a:t>履歴</a:t>
              </a:r>
              <a:endParaRPr kumimoji="1" lang="ja-JP" altLang="en-US" b="1" dirty="0">
                <a:solidFill>
                  <a:srgbClr val="002B62"/>
                </a:solidFill>
              </a:endParaRPr>
            </a:p>
          </p:txBody>
        </p:sp>
      </p:grpSp>
      <p:sp>
        <p:nvSpPr>
          <p:cNvPr id="2" name="正方形/長方形 1"/>
          <p:cNvSpPr/>
          <p:nvPr/>
        </p:nvSpPr>
        <p:spPr bwMode="auto">
          <a:xfrm>
            <a:off x="3432987" y="2785086"/>
            <a:ext cx="5585177" cy="404277"/>
          </a:xfrm>
          <a:prstGeom prst="rect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>
              <a:latin typeface="+mj-ea"/>
              <a:ea typeface="+mj-ea"/>
            </a:endParaRPr>
          </a:p>
        </p:txBody>
      </p:sp>
      <p:sp>
        <p:nvSpPr>
          <p:cNvPr id="73" name="正方形/長方形 72"/>
          <p:cNvSpPr/>
          <p:nvPr/>
        </p:nvSpPr>
        <p:spPr bwMode="auto">
          <a:xfrm>
            <a:off x="3432987" y="4406805"/>
            <a:ext cx="5585177" cy="396000"/>
          </a:xfrm>
          <a:prstGeom prst="rect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>
              <a:latin typeface="+mj-ea"/>
              <a:ea typeface="+mj-ea"/>
            </a:endParaRPr>
          </a:p>
        </p:txBody>
      </p:sp>
      <p:sp>
        <p:nvSpPr>
          <p:cNvPr id="4" name="下矢印 3"/>
          <p:cNvSpPr/>
          <p:nvPr/>
        </p:nvSpPr>
        <p:spPr bwMode="auto">
          <a:xfrm>
            <a:off x="3483058" y="3302000"/>
            <a:ext cx="656529" cy="965200"/>
          </a:xfrm>
          <a:prstGeom prst="downArrow">
            <a:avLst/>
          </a:prstGeom>
          <a:gradFill>
            <a:gsLst>
              <a:gs pos="50000">
                <a:schemeClr val="accent2">
                  <a:lumMod val="20000"/>
                  <a:lumOff val="80000"/>
                </a:schemeClr>
              </a:gs>
              <a:gs pos="90000">
                <a:schemeClr val="accent2">
                  <a:lumMod val="60000"/>
                  <a:lumOff val="40000"/>
                </a:schemeClr>
              </a:gs>
            </a:gsLst>
            <a:lin ang="5400000" scaled="1"/>
          </a:gradFill>
          <a:ln w="38100"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>
              <a:latin typeface="+mj-ea"/>
              <a:ea typeface="+mj-ea"/>
            </a:endParaRPr>
          </a:p>
        </p:txBody>
      </p:sp>
      <p:sp>
        <p:nvSpPr>
          <p:cNvPr id="98" name="上下矢印 97"/>
          <p:cNvSpPr/>
          <p:nvPr/>
        </p:nvSpPr>
        <p:spPr bwMode="auto">
          <a:xfrm>
            <a:off x="4195153" y="3302000"/>
            <a:ext cx="656529" cy="965200"/>
          </a:xfrm>
          <a:prstGeom prst="upDownArrow">
            <a:avLst/>
          </a:prstGeom>
          <a:gradFill>
            <a:gsLst>
              <a:gs pos="10000">
                <a:schemeClr val="accent2">
                  <a:lumMod val="60000"/>
                  <a:lumOff val="40000"/>
                </a:schemeClr>
              </a:gs>
              <a:gs pos="50000">
                <a:schemeClr val="accent2">
                  <a:lumMod val="20000"/>
                  <a:lumOff val="80000"/>
                </a:schemeClr>
              </a:gs>
              <a:gs pos="90000">
                <a:schemeClr val="accent2">
                  <a:lumMod val="60000"/>
                  <a:lumOff val="40000"/>
                </a:schemeClr>
              </a:gs>
            </a:gsLst>
            <a:lin ang="5400000" scaled="1"/>
          </a:gradFill>
          <a:ln w="38100"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>
              <a:latin typeface="+mj-ea"/>
              <a:ea typeface="+mj-ea"/>
            </a:endParaRPr>
          </a:p>
        </p:txBody>
      </p:sp>
      <p:grpSp>
        <p:nvGrpSpPr>
          <p:cNvPr id="12" name="グループ化 11"/>
          <p:cNvGrpSpPr/>
          <p:nvPr/>
        </p:nvGrpSpPr>
        <p:grpSpPr>
          <a:xfrm>
            <a:off x="1426742" y="3292811"/>
            <a:ext cx="2381809" cy="468497"/>
            <a:chOff x="1426742" y="3292811"/>
            <a:chExt cx="2381809" cy="468497"/>
          </a:xfrm>
        </p:grpSpPr>
        <p:sp>
          <p:nvSpPr>
            <p:cNvPr id="9" name="テキスト ボックス 8"/>
            <p:cNvSpPr txBox="1"/>
            <p:nvPr/>
          </p:nvSpPr>
          <p:spPr>
            <a:xfrm>
              <a:off x="1426742" y="3292811"/>
              <a:ext cx="1569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b="1" dirty="0" smtClean="0">
                  <a:solidFill>
                    <a:srgbClr val="C00000"/>
                  </a:solidFill>
                </a:rPr>
                <a:t>システム更改</a:t>
              </a:r>
              <a:endParaRPr kumimoji="1" lang="ja-JP" altLang="en-US" b="1" dirty="0">
                <a:solidFill>
                  <a:srgbClr val="C00000"/>
                </a:solidFill>
              </a:endParaRPr>
            </a:p>
          </p:txBody>
        </p:sp>
        <p:cxnSp>
          <p:nvCxnSpPr>
            <p:cNvPr id="11" name="直線コネクタ 10"/>
            <p:cNvCxnSpPr>
              <a:stCxn id="9" idx="3"/>
            </p:cNvCxnSpPr>
            <p:nvPr/>
          </p:nvCxnSpPr>
          <p:spPr bwMode="auto">
            <a:xfrm>
              <a:off x="2996402" y="3477477"/>
              <a:ext cx="812149" cy="283831"/>
            </a:xfrm>
            <a:prstGeom prst="line">
              <a:avLst/>
            </a:prstGeom>
            <a:solidFill>
              <a:schemeClr val="bg1"/>
            </a:solidFill>
            <a:ln w="38100" cap="rnd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  <a:effectLst>
              <a:glow rad="38100">
                <a:schemeClr val="bg1"/>
              </a:glow>
            </a:effectLst>
            <a:extLst/>
          </p:spPr>
        </p:cxnSp>
      </p:grpSp>
      <p:grpSp>
        <p:nvGrpSpPr>
          <p:cNvPr id="14" name="グループ化 13"/>
          <p:cNvGrpSpPr/>
          <p:nvPr/>
        </p:nvGrpSpPr>
        <p:grpSpPr>
          <a:xfrm>
            <a:off x="4516865" y="3782626"/>
            <a:ext cx="2162287" cy="502878"/>
            <a:chOff x="4516865" y="3782626"/>
            <a:chExt cx="2162287" cy="502878"/>
          </a:xfrm>
        </p:grpSpPr>
        <p:sp>
          <p:nvSpPr>
            <p:cNvPr id="105" name="テキスト ボックス 104"/>
            <p:cNvSpPr txBox="1"/>
            <p:nvPr/>
          </p:nvSpPr>
          <p:spPr>
            <a:xfrm>
              <a:off x="5340324" y="3899450"/>
              <a:ext cx="1338828" cy="386054"/>
            </a:xfrm>
            <a:prstGeom prst="rect">
              <a:avLst/>
            </a:prstGeom>
            <a:noFill/>
          </p:spPr>
          <p:txBody>
            <a:bodyPr wrap="none" tIns="108000" bIns="0" rtlCol="0">
              <a:spAutoFit/>
            </a:bodyPr>
            <a:lstStyle/>
            <a:p>
              <a:r>
                <a:rPr kumimoji="1" lang="ja-JP" altLang="en-US" b="1" dirty="0" smtClean="0">
                  <a:solidFill>
                    <a:srgbClr val="C00000"/>
                  </a:solidFill>
                </a:rPr>
                <a:t>妥当性確認</a:t>
              </a:r>
              <a:endParaRPr kumimoji="1" lang="ja-JP" altLang="en-US" b="1" dirty="0">
                <a:solidFill>
                  <a:srgbClr val="C00000"/>
                </a:solidFill>
              </a:endParaRPr>
            </a:p>
          </p:txBody>
        </p:sp>
        <p:cxnSp>
          <p:nvCxnSpPr>
            <p:cNvPr id="106" name="直線コネクタ 105"/>
            <p:cNvCxnSpPr>
              <a:endCxn id="105" idx="1"/>
            </p:cNvCxnSpPr>
            <p:nvPr/>
          </p:nvCxnSpPr>
          <p:spPr bwMode="auto">
            <a:xfrm>
              <a:off x="4516865" y="3782626"/>
              <a:ext cx="823459" cy="309851"/>
            </a:xfrm>
            <a:prstGeom prst="line">
              <a:avLst/>
            </a:prstGeom>
            <a:solidFill>
              <a:schemeClr val="bg1"/>
            </a:solidFill>
            <a:ln w="38100" cap="rnd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  <a:effectLst>
              <a:glow rad="38100">
                <a:schemeClr val="bg1"/>
              </a:glow>
            </a:effectLst>
            <a:extLst/>
          </p:spPr>
        </p:cxnSp>
      </p:grpSp>
      <p:sp>
        <p:nvSpPr>
          <p:cNvPr id="104" name="左大かっこ 103"/>
          <p:cNvSpPr/>
          <p:nvPr/>
        </p:nvSpPr>
        <p:spPr bwMode="auto">
          <a:xfrm>
            <a:off x="3260315" y="4442319"/>
            <a:ext cx="107859" cy="324000"/>
          </a:xfrm>
          <a:prstGeom prst="leftBracke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7" name="テキスト ボックス 106"/>
          <p:cNvSpPr txBox="1"/>
          <p:nvPr/>
        </p:nvSpPr>
        <p:spPr>
          <a:xfrm>
            <a:off x="2160441" y="4442319"/>
            <a:ext cx="1107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b="1" dirty="0">
                <a:solidFill>
                  <a:srgbClr val="002B62"/>
                </a:solidFill>
              </a:rPr>
              <a:t>システム</a:t>
            </a:r>
            <a:endParaRPr kumimoji="1" lang="ja-JP" altLang="en-US" b="1" dirty="0">
              <a:solidFill>
                <a:srgbClr val="002B62"/>
              </a:solidFill>
            </a:endParaRPr>
          </a:p>
        </p:txBody>
      </p:sp>
      <p:pic>
        <p:nvPicPr>
          <p:cNvPr id="15" name="図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9843"/>
            <a:ext cx="9144000" cy="1082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625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8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3" grpId="0" animBg="1"/>
      <p:bldP spid="4" grpId="0" animBg="1"/>
      <p:bldP spid="98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1"/>
          <p:cNvSpPr txBox="1">
            <a:spLocks/>
          </p:cNvSpPr>
          <p:nvPr/>
        </p:nvSpPr>
        <p:spPr bwMode="gray">
          <a:xfrm>
            <a:off x="1277635" y="86400"/>
            <a:ext cx="6588000" cy="351000"/>
          </a:xfrm>
          <a:prstGeom prst="rect">
            <a:avLst/>
          </a:prstGeom>
        </p:spPr>
        <p:txBody>
          <a:bodyPr vert="horz" lIns="68580" tIns="27000" rIns="68580" bIns="0" rtlCol="0" anchor="ctr"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lang="ja-JP" altLang="en-US" sz="2400" b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9pPr>
          </a:lstStyle>
          <a:p>
            <a:endParaRPr lang="ja-JP" altLang="en-US" sz="1800" kern="0" dirty="0"/>
          </a:p>
        </p:txBody>
      </p:sp>
      <p:sp>
        <p:nvSpPr>
          <p:cNvPr id="7" name="タイトル 32"/>
          <p:cNvSpPr>
            <a:spLocks noGrp="1"/>
          </p:cNvSpPr>
          <p:nvPr>
            <p:ph type="title" idx="4294967295"/>
          </p:nvPr>
        </p:nvSpPr>
        <p:spPr>
          <a:xfrm>
            <a:off x="0" y="28575"/>
            <a:ext cx="8783638" cy="468313"/>
          </a:xfrm>
        </p:spPr>
        <p:txBody>
          <a:bodyPr>
            <a:normAutofit/>
          </a:bodyPr>
          <a:lstStyle/>
          <a:p>
            <a:r>
              <a:rPr lang="en-US" altLang="ja-JP" smtClean="0"/>
              <a:t>ITA</a:t>
            </a:r>
            <a:r>
              <a:rPr lang="ja-JP" altLang="en-US" dirty="0" err="1" smtClean="0"/>
              <a:t>での</a:t>
            </a:r>
            <a:r>
              <a:rPr lang="ja-JP" altLang="en-US" dirty="0" smtClean="0"/>
              <a:t>パラメータの履歴管理</a:t>
            </a:r>
            <a:endParaRPr kumimoji="1" lang="ja-JP" altLang="en-US" dirty="0"/>
          </a:p>
        </p:txBody>
      </p:sp>
      <p:graphicFrame>
        <p:nvGraphicFramePr>
          <p:cNvPr id="10" name="表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0071290"/>
              </p:ext>
            </p:extLst>
          </p:nvPr>
        </p:nvGraphicFramePr>
        <p:xfrm>
          <a:off x="191133" y="1978025"/>
          <a:ext cx="4518026" cy="16774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2624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2624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2624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624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524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98425">
                <a:tc rowSpan="2">
                  <a:txBody>
                    <a:bodyPr/>
                    <a:lstStyle/>
                    <a:p>
                      <a:pPr algn="ctr"/>
                      <a:r>
                        <a:rPr kumimoji="1" lang="ja-JP" altLang="en-US" sz="1100" dirty="0" smtClean="0">
                          <a:solidFill>
                            <a:schemeClr val="bg1"/>
                          </a:solidFill>
                        </a:rPr>
                        <a:t>ホスト</a:t>
                      </a:r>
                      <a:endParaRPr kumimoji="1" lang="ja-JP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B6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1" lang="ja-JP" altLang="en-US" sz="1100" dirty="0" smtClean="0">
                          <a:solidFill>
                            <a:schemeClr val="bg1"/>
                          </a:solidFill>
                        </a:rPr>
                        <a:t>オペレーション</a:t>
                      </a:r>
                      <a:endParaRPr kumimoji="1" lang="ja-JP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B6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>
                    <a:lnL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kumimoji="1" lang="ja-JP" altLang="en-US" sz="1100" dirty="0" smtClean="0">
                          <a:solidFill>
                            <a:schemeClr val="bg1"/>
                          </a:solidFill>
                        </a:rPr>
                        <a:t>パラメータ</a:t>
                      </a:r>
                      <a:endParaRPr kumimoji="1" lang="ja-JP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B6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 marL="36000" marR="36000" marT="36000" marB="36000">
                    <a:lnL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 marL="36000" marR="36000" marT="36000" marB="36000">
                    <a:lnL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 marL="36000" marR="36000" marT="36000" marB="36000">
                    <a:lnL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kumimoji="1" lang="ja-JP" altLang="en-US" sz="1100" dirty="0" smtClean="0">
                          <a:solidFill>
                            <a:schemeClr val="bg1"/>
                          </a:solidFill>
                        </a:rPr>
                        <a:t>設計日</a:t>
                      </a:r>
                      <a:endParaRPr kumimoji="1" lang="ja-JP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B6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kumimoji="1" lang="ja-JP" altLang="en-US" sz="1400" dirty="0">
                        <a:solidFill>
                          <a:srgbClr val="002B62"/>
                        </a:solidFill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100" dirty="0" smtClean="0">
                          <a:solidFill>
                            <a:schemeClr val="bg1"/>
                          </a:solidFill>
                        </a:rPr>
                        <a:t>日時</a:t>
                      </a:r>
                      <a:endParaRPr kumimoji="1" lang="ja-JP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B6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100" dirty="0" smtClean="0">
                          <a:solidFill>
                            <a:schemeClr val="bg1"/>
                          </a:solidFill>
                        </a:rPr>
                        <a:t>作業名</a:t>
                      </a:r>
                      <a:endParaRPr kumimoji="1" lang="ja-JP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B6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dirty="0" smtClean="0">
                          <a:solidFill>
                            <a:schemeClr val="bg1"/>
                          </a:solidFill>
                        </a:rPr>
                        <a:t>P1</a:t>
                      </a:r>
                      <a:endParaRPr kumimoji="1" lang="ja-JP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B6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dirty="0" smtClean="0">
                          <a:solidFill>
                            <a:schemeClr val="bg1"/>
                          </a:solidFill>
                        </a:rPr>
                        <a:t>P2</a:t>
                      </a:r>
                      <a:endParaRPr kumimoji="1" lang="ja-JP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B6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dirty="0" smtClean="0">
                          <a:solidFill>
                            <a:schemeClr val="bg1"/>
                          </a:solidFill>
                        </a:rPr>
                        <a:t>P3</a:t>
                      </a:r>
                      <a:endParaRPr kumimoji="1" lang="ja-JP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B6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dirty="0" smtClean="0">
                          <a:solidFill>
                            <a:schemeClr val="bg1"/>
                          </a:solidFill>
                        </a:rPr>
                        <a:t>…</a:t>
                      </a:r>
                      <a:endParaRPr kumimoji="1" lang="ja-JP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B62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kumimoji="1" lang="ja-JP" altLang="en-US" sz="1100" dirty="0">
                        <a:solidFill>
                          <a:srgbClr val="002B62"/>
                        </a:solidFill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dirty="0" err="1" smtClean="0">
                          <a:solidFill>
                            <a:srgbClr val="002B62"/>
                          </a:solidFill>
                        </a:rPr>
                        <a:t>hostA</a:t>
                      </a:r>
                      <a:endParaRPr kumimoji="1" lang="ja-JP" altLang="en-US" sz="1100" dirty="0">
                        <a:solidFill>
                          <a:srgbClr val="002B62"/>
                        </a:solidFill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dirty="0" smtClean="0">
                          <a:solidFill>
                            <a:srgbClr val="002B62"/>
                          </a:solidFill>
                        </a:rPr>
                        <a:t>12/20</a:t>
                      </a:r>
                      <a:endParaRPr kumimoji="1" lang="ja-JP" altLang="en-US" sz="1100" dirty="0">
                        <a:solidFill>
                          <a:srgbClr val="002B62"/>
                        </a:solidFill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1100" dirty="0" smtClean="0">
                          <a:solidFill>
                            <a:srgbClr val="002B62"/>
                          </a:solidFill>
                        </a:rPr>
                        <a:t>クリスマス対応</a:t>
                      </a:r>
                      <a:endParaRPr kumimoji="1" lang="ja-JP" altLang="en-US" sz="1100" dirty="0">
                        <a:solidFill>
                          <a:srgbClr val="002B62"/>
                        </a:solidFill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dirty="0" smtClean="0">
                          <a:solidFill>
                            <a:srgbClr val="002B62"/>
                          </a:solidFill>
                        </a:rPr>
                        <a:t>1024</a:t>
                      </a:r>
                      <a:endParaRPr kumimoji="1" lang="ja-JP" altLang="en-US" sz="1100" dirty="0">
                        <a:solidFill>
                          <a:srgbClr val="002B62"/>
                        </a:solidFill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dirty="0" smtClean="0">
                          <a:solidFill>
                            <a:srgbClr val="002B62"/>
                          </a:solidFill>
                        </a:rPr>
                        <a:t>512</a:t>
                      </a:r>
                      <a:endParaRPr kumimoji="1" lang="ja-JP" altLang="en-US" sz="1100" dirty="0">
                        <a:solidFill>
                          <a:srgbClr val="002B62"/>
                        </a:solidFill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dirty="0" smtClean="0">
                          <a:solidFill>
                            <a:srgbClr val="002B62"/>
                          </a:solidFill>
                        </a:rPr>
                        <a:t>2048</a:t>
                      </a:r>
                      <a:endParaRPr kumimoji="1" lang="ja-JP" altLang="en-US" sz="1100" dirty="0">
                        <a:solidFill>
                          <a:srgbClr val="002B62"/>
                        </a:solidFill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dirty="0" smtClean="0">
                          <a:solidFill>
                            <a:srgbClr val="002B62"/>
                          </a:solidFill>
                        </a:rPr>
                        <a:t>…</a:t>
                      </a:r>
                      <a:endParaRPr kumimoji="1" lang="ja-JP" altLang="en-US" sz="1100" dirty="0">
                        <a:solidFill>
                          <a:srgbClr val="002B62"/>
                        </a:solidFill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dirty="0" smtClean="0">
                          <a:solidFill>
                            <a:srgbClr val="002B62"/>
                          </a:solidFill>
                        </a:rPr>
                        <a:t>10/1</a:t>
                      </a:r>
                      <a:endParaRPr kumimoji="1" lang="ja-JP" altLang="en-US" sz="1100" dirty="0">
                        <a:solidFill>
                          <a:srgbClr val="002B62"/>
                        </a:solidFill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dirty="0" err="1" smtClean="0">
                          <a:solidFill>
                            <a:srgbClr val="002B62"/>
                          </a:solidFill>
                        </a:rPr>
                        <a:t>hostA</a:t>
                      </a:r>
                      <a:endParaRPr kumimoji="1" lang="ja-JP" altLang="en-US" sz="1100" dirty="0">
                        <a:solidFill>
                          <a:srgbClr val="002B62"/>
                        </a:solidFill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dirty="0" smtClean="0">
                          <a:solidFill>
                            <a:srgbClr val="002B62"/>
                          </a:solidFill>
                        </a:rPr>
                        <a:t>10/9</a:t>
                      </a:r>
                      <a:endParaRPr kumimoji="1" lang="ja-JP" altLang="en-US" sz="1100" dirty="0">
                        <a:solidFill>
                          <a:srgbClr val="002B62"/>
                        </a:solidFill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100" dirty="0" err="1" smtClean="0">
                          <a:solidFill>
                            <a:srgbClr val="002B62"/>
                          </a:solidFill>
                        </a:rPr>
                        <a:t>hostB</a:t>
                      </a:r>
                      <a:r>
                        <a:rPr kumimoji="1" lang="ja-JP" altLang="en-US" sz="1100" dirty="0" smtClean="0">
                          <a:solidFill>
                            <a:srgbClr val="002B62"/>
                          </a:solidFill>
                        </a:rPr>
                        <a:t>増設</a:t>
                      </a:r>
                      <a:endParaRPr kumimoji="1" lang="ja-JP" altLang="en-US" sz="1100" dirty="0">
                        <a:solidFill>
                          <a:srgbClr val="002B62"/>
                        </a:solidFill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dirty="0" smtClean="0">
                          <a:solidFill>
                            <a:srgbClr val="002B62"/>
                          </a:solidFill>
                        </a:rPr>
                        <a:t>512</a:t>
                      </a:r>
                      <a:endParaRPr kumimoji="1" lang="ja-JP" altLang="en-US" sz="1100" dirty="0">
                        <a:solidFill>
                          <a:srgbClr val="002B62"/>
                        </a:solidFill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dirty="0" smtClean="0">
                          <a:solidFill>
                            <a:srgbClr val="002B62"/>
                          </a:solidFill>
                        </a:rPr>
                        <a:t>256</a:t>
                      </a:r>
                      <a:endParaRPr kumimoji="1" lang="ja-JP" altLang="en-US" sz="1100" dirty="0">
                        <a:solidFill>
                          <a:srgbClr val="002B62"/>
                        </a:solidFill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dirty="0" smtClean="0">
                          <a:solidFill>
                            <a:srgbClr val="002B62"/>
                          </a:solidFill>
                        </a:rPr>
                        <a:t>1024</a:t>
                      </a:r>
                      <a:endParaRPr kumimoji="1" lang="ja-JP" altLang="en-US" sz="1100" dirty="0">
                        <a:solidFill>
                          <a:srgbClr val="002B62"/>
                        </a:solidFill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dirty="0" smtClean="0">
                          <a:solidFill>
                            <a:srgbClr val="002B62"/>
                          </a:solidFill>
                        </a:rPr>
                        <a:t>…</a:t>
                      </a:r>
                      <a:endParaRPr kumimoji="1" lang="ja-JP" altLang="en-US" sz="1100" dirty="0">
                        <a:solidFill>
                          <a:srgbClr val="002B62"/>
                        </a:solidFill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dirty="0" smtClean="0">
                          <a:solidFill>
                            <a:srgbClr val="002B62"/>
                          </a:solidFill>
                        </a:rPr>
                        <a:t>8/3</a:t>
                      </a:r>
                      <a:endParaRPr kumimoji="1" lang="ja-JP" altLang="en-US" sz="1100" dirty="0">
                        <a:solidFill>
                          <a:srgbClr val="002B62"/>
                        </a:solidFill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dirty="0" err="1" smtClean="0">
                          <a:solidFill>
                            <a:srgbClr val="002B62"/>
                          </a:solidFill>
                        </a:rPr>
                        <a:t>hostA</a:t>
                      </a:r>
                      <a:endParaRPr kumimoji="1" lang="ja-JP" altLang="en-US" sz="1100" dirty="0">
                        <a:solidFill>
                          <a:srgbClr val="002B62"/>
                        </a:solidFill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dirty="0" smtClean="0">
                          <a:solidFill>
                            <a:srgbClr val="002B62"/>
                          </a:solidFill>
                        </a:rPr>
                        <a:t>9/3</a:t>
                      </a:r>
                      <a:endParaRPr kumimoji="1" lang="ja-JP" altLang="en-US" sz="1100" dirty="0">
                        <a:solidFill>
                          <a:srgbClr val="002B62"/>
                        </a:solidFill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1100" dirty="0" smtClean="0">
                          <a:solidFill>
                            <a:srgbClr val="002B62"/>
                          </a:solidFill>
                        </a:rPr>
                        <a:t>システムリリース</a:t>
                      </a:r>
                      <a:endParaRPr kumimoji="1" lang="ja-JP" altLang="en-US" sz="1100" dirty="0">
                        <a:solidFill>
                          <a:srgbClr val="002B62"/>
                        </a:solidFill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dirty="0" smtClean="0">
                          <a:solidFill>
                            <a:srgbClr val="002B62"/>
                          </a:solidFill>
                        </a:rPr>
                        <a:t>256</a:t>
                      </a:r>
                      <a:endParaRPr kumimoji="1" lang="ja-JP" altLang="en-US" sz="1100" dirty="0">
                        <a:solidFill>
                          <a:srgbClr val="002B62"/>
                        </a:solidFill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dirty="0" smtClean="0">
                          <a:solidFill>
                            <a:srgbClr val="002B62"/>
                          </a:solidFill>
                        </a:rPr>
                        <a:t>128</a:t>
                      </a:r>
                      <a:endParaRPr kumimoji="1" lang="ja-JP" altLang="en-US" sz="1100" dirty="0">
                        <a:solidFill>
                          <a:srgbClr val="002B62"/>
                        </a:solidFill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dirty="0" smtClean="0">
                          <a:solidFill>
                            <a:srgbClr val="002B62"/>
                          </a:solidFill>
                        </a:rPr>
                        <a:t>512</a:t>
                      </a:r>
                      <a:endParaRPr kumimoji="1" lang="ja-JP" altLang="en-US" sz="1100" dirty="0">
                        <a:solidFill>
                          <a:srgbClr val="002B62"/>
                        </a:solidFill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dirty="0" smtClean="0">
                          <a:solidFill>
                            <a:srgbClr val="002B62"/>
                          </a:solidFill>
                        </a:rPr>
                        <a:t>…</a:t>
                      </a:r>
                      <a:endParaRPr kumimoji="1" lang="ja-JP" altLang="en-US" sz="1100" dirty="0">
                        <a:solidFill>
                          <a:srgbClr val="002B62"/>
                        </a:solidFill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dirty="0" smtClean="0">
                          <a:solidFill>
                            <a:srgbClr val="002B62"/>
                          </a:solidFill>
                        </a:rPr>
                        <a:t>7/7</a:t>
                      </a:r>
                      <a:endParaRPr kumimoji="1" lang="ja-JP" altLang="en-US" sz="1100" dirty="0">
                        <a:solidFill>
                          <a:srgbClr val="002B62"/>
                        </a:solidFill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dirty="0" err="1" smtClean="0">
                          <a:solidFill>
                            <a:srgbClr val="002B62"/>
                          </a:solidFill>
                        </a:rPr>
                        <a:t>hostB</a:t>
                      </a:r>
                      <a:endParaRPr kumimoji="1" lang="ja-JP" altLang="en-US" sz="1100" dirty="0">
                        <a:solidFill>
                          <a:srgbClr val="002B62"/>
                        </a:solidFill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dirty="0" smtClean="0">
                          <a:solidFill>
                            <a:srgbClr val="002B62"/>
                          </a:solidFill>
                        </a:rPr>
                        <a:t>12/20</a:t>
                      </a:r>
                      <a:endParaRPr kumimoji="1" lang="ja-JP" altLang="en-US" sz="1100" dirty="0">
                        <a:solidFill>
                          <a:srgbClr val="002B62"/>
                        </a:solidFill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1100" dirty="0" smtClean="0">
                          <a:solidFill>
                            <a:srgbClr val="002B62"/>
                          </a:solidFill>
                        </a:rPr>
                        <a:t>クリスマス対応</a:t>
                      </a:r>
                      <a:endParaRPr kumimoji="1" lang="ja-JP" altLang="en-US" sz="1100" dirty="0">
                        <a:solidFill>
                          <a:srgbClr val="002B62"/>
                        </a:solidFill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dirty="0" smtClean="0">
                          <a:solidFill>
                            <a:srgbClr val="002B62"/>
                          </a:solidFill>
                        </a:rPr>
                        <a:t>16</a:t>
                      </a:r>
                      <a:endParaRPr kumimoji="1" lang="ja-JP" altLang="en-US" sz="1100" dirty="0">
                        <a:solidFill>
                          <a:srgbClr val="002B62"/>
                        </a:solidFill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dirty="0" smtClean="0">
                          <a:solidFill>
                            <a:srgbClr val="002B62"/>
                          </a:solidFill>
                        </a:rPr>
                        <a:t>32</a:t>
                      </a:r>
                      <a:endParaRPr kumimoji="1" lang="ja-JP" altLang="en-US" sz="1100" dirty="0">
                        <a:solidFill>
                          <a:srgbClr val="002B62"/>
                        </a:solidFill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dirty="0" smtClean="0">
                          <a:solidFill>
                            <a:srgbClr val="002B62"/>
                          </a:solidFill>
                        </a:rPr>
                        <a:t>64</a:t>
                      </a:r>
                      <a:endParaRPr kumimoji="1" lang="ja-JP" altLang="en-US" sz="1100" dirty="0">
                        <a:solidFill>
                          <a:srgbClr val="002B62"/>
                        </a:solidFill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dirty="0" smtClean="0">
                          <a:solidFill>
                            <a:srgbClr val="002B62"/>
                          </a:solidFill>
                        </a:rPr>
                        <a:t>…</a:t>
                      </a:r>
                      <a:endParaRPr kumimoji="1" lang="ja-JP" altLang="en-US" sz="1100" dirty="0">
                        <a:solidFill>
                          <a:srgbClr val="002B62"/>
                        </a:solidFill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dirty="0" smtClean="0">
                          <a:solidFill>
                            <a:srgbClr val="002B62"/>
                          </a:solidFill>
                        </a:rPr>
                        <a:t>10/1</a:t>
                      </a:r>
                      <a:endParaRPr kumimoji="1" lang="ja-JP" altLang="en-US" sz="1100" dirty="0">
                        <a:solidFill>
                          <a:srgbClr val="002B62"/>
                        </a:solidFill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dirty="0" err="1" smtClean="0">
                          <a:solidFill>
                            <a:srgbClr val="002B62"/>
                          </a:solidFill>
                        </a:rPr>
                        <a:t>hostB</a:t>
                      </a:r>
                      <a:endParaRPr kumimoji="1" lang="ja-JP" altLang="en-US" sz="1100" dirty="0">
                        <a:solidFill>
                          <a:srgbClr val="002B62"/>
                        </a:solidFill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dirty="0" smtClean="0">
                          <a:solidFill>
                            <a:srgbClr val="002B62"/>
                          </a:solidFill>
                        </a:rPr>
                        <a:t>10/9</a:t>
                      </a:r>
                      <a:endParaRPr kumimoji="1" lang="ja-JP" altLang="en-US" sz="1100" dirty="0">
                        <a:solidFill>
                          <a:srgbClr val="002B62"/>
                        </a:solidFill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100" dirty="0" err="1" smtClean="0">
                          <a:solidFill>
                            <a:srgbClr val="002B62"/>
                          </a:solidFill>
                        </a:rPr>
                        <a:t>hostB</a:t>
                      </a:r>
                      <a:r>
                        <a:rPr kumimoji="1" lang="ja-JP" altLang="en-US" sz="1100" dirty="0" smtClean="0">
                          <a:solidFill>
                            <a:srgbClr val="002B62"/>
                          </a:solidFill>
                        </a:rPr>
                        <a:t>増設</a:t>
                      </a:r>
                      <a:endParaRPr kumimoji="1" lang="ja-JP" altLang="en-US" sz="1100" dirty="0">
                        <a:solidFill>
                          <a:srgbClr val="002B62"/>
                        </a:solidFill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dirty="0" smtClean="0">
                          <a:solidFill>
                            <a:srgbClr val="002B62"/>
                          </a:solidFill>
                        </a:rPr>
                        <a:t>32</a:t>
                      </a:r>
                      <a:endParaRPr kumimoji="1" lang="ja-JP" altLang="en-US" sz="1100" dirty="0">
                        <a:solidFill>
                          <a:srgbClr val="002B62"/>
                        </a:solidFill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dirty="0" smtClean="0">
                          <a:solidFill>
                            <a:srgbClr val="002B62"/>
                          </a:solidFill>
                        </a:rPr>
                        <a:t>64</a:t>
                      </a:r>
                      <a:endParaRPr kumimoji="1" lang="ja-JP" altLang="en-US" sz="1100" dirty="0">
                        <a:solidFill>
                          <a:srgbClr val="002B62"/>
                        </a:solidFill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dirty="0" smtClean="0">
                          <a:solidFill>
                            <a:srgbClr val="002B62"/>
                          </a:solidFill>
                        </a:rPr>
                        <a:t>128</a:t>
                      </a:r>
                      <a:endParaRPr kumimoji="1" lang="ja-JP" altLang="en-US" sz="1100" dirty="0">
                        <a:solidFill>
                          <a:srgbClr val="002B62"/>
                        </a:solidFill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dirty="0" smtClean="0">
                          <a:solidFill>
                            <a:srgbClr val="002B62"/>
                          </a:solidFill>
                        </a:rPr>
                        <a:t>…</a:t>
                      </a:r>
                      <a:endParaRPr kumimoji="1" lang="ja-JP" altLang="en-US" sz="1100" dirty="0">
                        <a:solidFill>
                          <a:srgbClr val="002B62"/>
                        </a:solidFill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dirty="0" smtClean="0">
                          <a:solidFill>
                            <a:srgbClr val="002B62"/>
                          </a:solidFill>
                        </a:rPr>
                        <a:t>8/3</a:t>
                      </a:r>
                      <a:endParaRPr kumimoji="1" lang="ja-JP" altLang="en-US" sz="1100" dirty="0">
                        <a:solidFill>
                          <a:srgbClr val="002B62"/>
                        </a:solidFill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04" name="表 10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8012727"/>
              </p:ext>
            </p:extLst>
          </p:nvPr>
        </p:nvGraphicFramePr>
        <p:xfrm>
          <a:off x="6176806" y="2337485"/>
          <a:ext cx="2765426" cy="958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2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62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2624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2624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524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98425">
                <a:tc rowSpan="2">
                  <a:txBody>
                    <a:bodyPr/>
                    <a:lstStyle/>
                    <a:p>
                      <a:pPr algn="ctr"/>
                      <a:r>
                        <a:rPr kumimoji="1" lang="ja-JP" altLang="en-US" sz="1100" dirty="0" smtClean="0">
                          <a:solidFill>
                            <a:schemeClr val="bg1"/>
                          </a:solidFill>
                        </a:rPr>
                        <a:t>ホスト</a:t>
                      </a:r>
                      <a:endParaRPr kumimoji="1" lang="ja-JP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B62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kumimoji="1" lang="ja-JP" altLang="en-US" sz="1100" dirty="0" smtClean="0">
                          <a:solidFill>
                            <a:schemeClr val="bg1"/>
                          </a:solidFill>
                        </a:rPr>
                        <a:t>パラメータ</a:t>
                      </a:r>
                      <a:endParaRPr kumimoji="1" lang="ja-JP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B6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 marL="36000" marR="36000" marT="36000" marB="36000">
                    <a:lnL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 marL="36000" marR="36000" marT="36000" marB="36000">
                    <a:lnL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 marL="36000" marR="36000" marT="36000" marB="36000">
                    <a:lnL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kumimoji="1" lang="ja-JP" altLang="en-US" sz="1100" dirty="0" smtClean="0">
                          <a:solidFill>
                            <a:schemeClr val="bg1"/>
                          </a:solidFill>
                        </a:rPr>
                        <a:t>設計日</a:t>
                      </a:r>
                      <a:endParaRPr kumimoji="1" lang="ja-JP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B6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kumimoji="1" lang="ja-JP" altLang="en-US" sz="1400" dirty="0">
                        <a:solidFill>
                          <a:srgbClr val="002B62"/>
                        </a:solidFill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dirty="0" smtClean="0">
                          <a:solidFill>
                            <a:schemeClr val="bg1"/>
                          </a:solidFill>
                        </a:rPr>
                        <a:t>P1</a:t>
                      </a:r>
                      <a:endParaRPr kumimoji="1" lang="ja-JP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B6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dirty="0" smtClean="0">
                          <a:solidFill>
                            <a:schemeClr val="bg1"/>
                          </a:solidFill>
                        </a:rPr>
                        <a:t>P2</a:t>
                      </a:r>
                      <a:endParaRPr kumimoji="1" lang="ja-JP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B6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dirty="0" smtClean="0">
                          <a:solidFill>
                            <a:schemeClr val="bg1"/>
                          </a:solidFill>
                        </a:rPr>
                        <a:t>P3</a:t>
                      </a:r>
                      <a:endParaRPr kumimoji="1" lang="ja-JP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B6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dirty="0" smtClean="0">
                          <a:solidFill>
                            <a:schemeClr val="bg1"/>
                          </a:solidFill>
                        </a:rPr>
                        <a:t>…</a:t>
                      </a:r>
                      <a:endParaRPr kumimoji="1" lang="ja-JP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B62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kumimoji="1" lang="ja-JP" altLang="en-US" sz="1100" dirty="0">
                        <a:solidFill>
                          <a:srgbClr val="002B62"/>
                        </a:solidFill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dirty="0" err="1" smtClean="0">
                          <a:solidFill>
                            <a:srgbClr val="002B62"/>
                          </a:solidFill>
                        </a:rPr>
                        <a:t>hostA</a:t>
                      </a:r>
                      <a:endParaRPr kumimoji="1" lang="ja-JP" altLang="en-US" sz="1100" dirty="0">
                        <a:solidFill>
                          <a:srgbClr val="002B62"/>
                        </a:solidFill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dirty="0" smtClean="0">
                          <a:solidFill>
                            <a:srgbClr val="002B62"/>
                          </a:solidFill>
                        </a:rPr>
                        <a:t>512</a:t>
                      </a:r>
                      <a:endParaRPr kumimoji="1" lang="ja-JP" altLang="en-US" sz="1100" dirty="0">
                        <a:solidFill>
                          <a:srgbClr val="002B62"/>
                        </a:solidFill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dirty="0" smtClean="0">
                          <a:solidFill>
                            <a:srgbClr val="002B62"/>
                          </a:solidFill>
                        </a:rPr>
                        <a:t>256</a:t>
                      </a:r>
                      <a:endParaRPr kumimoji="1" lang="ja-JP" altLang="en-US" sz="1100" dirty="0">
                        <a:solidFill>
                          <a:srgbClr val="002B62"/>
                        </a:solidFill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dirty="0" smtClean="0">
                          <a:solidFill>
                            <a:srgbClr val="002B62"/>
                          </a:solidFill>
                        </a:rPr>
                        <a:t>1024</a:t>
                      </a:r>
                      <a:endParaRPr kumimoji="1" lang="ja-JP" altLang="en-US" sz="1100" dirty="0">
                        <a:solidFill>
                          <a:srgbClr val="002B62"/>
                        </a:solidFill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dirty="0" smtClean="0">
                          <a:solidFill>
                            <a:srgbClr val="002B62"/>
                          </a:solidFill>
                        </a:rPr>
                        <a:t>…</a:t>
                      </a:r>
                      <a:endParaRPr kumimoji="1" lang="ja-JP" altLang="en-US" sz="1100" dirty="0">
                        <a:solidFill>
                          <a:srgbClr val="002B62"/>
                        </a:solidFill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dirty="0" smtClean="0">
                          <a:solidFill>
                            <a:srgbClr val="002B62"/>
                          </a:solidFill>
                        </a:rPr>
                        <a:t>8/3</a:t>
                      </a:r>
                      <a:endParaRPr kumimoji="1" lang="ja-JP" altLang="en-US" sz="1100" dirty="0">
                        <a:solidFill>
                          <a:srgbClr val="002B62"/>
                        </a:solidFill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dirty="0" err="1" smtClean="0">
                          <a:solidFill>
                            <a:srgbClr val="002B62"/>
                          </a:solidFill>
                        </a:rPr>
                        <a:t>hostB</a:t>
                      </a:r>
                      <a:endParaRPr kumimoji="1" lang="ja-JP" altLang="en-US" sz="1100" dirty="0">
                        <a:solidFill>
                          <a:srgbClr val="002B62"/>
                        </a:solidFill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dirty="0" smtClean="0">
                          <a:solidFill>
                            <a:srgbClr val="002B62"/>
                          </a:solidFill>
                        </a:rPr>
                        <a:t>32</a:t>
                      </a:r>
                      <a:endParaRPr kumimoji="1" lang="ja-JP" altLang="en-US" sz="1100" dirty="0">
                        <a:solidFill>
                          <a:srgbClr val="002B62"/>
                        </a:solidFill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dirty="0" smtClean="0">
                          <a:solidFill>
                            <a:srgbClr val="002B62"/>
                          </a:solidFill>
                        </a:rPr>
                        <a:t>64</a:t>
                      </a:r>
                      <a:endParaRPr kumimoji="1" lang="ja-JP" altLang="en-US" sz="1100" dirty="0">
                        <a:solidFill>
                          <a:srgbClr val="002B62"/>
                        </a:solidFill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dirty="0" smtClean="0">
                          <a:solidFill>
                            <a:srgbClr val="002B62"/>
                          </a:solidFill>
                        </a:rPr>
                        <a:t>128</a:t>
                      </a:r>
                      <a:endParaRPr kumimoji="1" lang="ja-JP" altLang="en-US" sz="1100" dirty="0">
                        <a:solidFill>
                          <a:srgbClr val="002B62"/>
                        </a:solidFill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dirty="0" smtClean="0">
                          <a:solidFill>
                            <a:srgbClr val="002B62"/>
                          </a:solidFill>
                        </a:rPr>
                        <a:t>…</a:t>
                      </a:r>
                      <a:endParaRPr kumimoji="1" lang="ja-JP" altLang="en-US" sz="1100" dirty="0">
                        <a:solidFill>
                          <a:srgbClr val="002B62"/>
                        </a:solidFill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dirty="0" smtClean="0">
                          <a:solidFill>
                            <a:srgbClr val="002B62"/>
                          </a:solidFill>
                        </a:rPr>
                        <a:t>8/3</a:t>
                      </a:r>
                      <a:endParaRPr kumimoji="1" lang="ja-JP" altLang="en-US" sz="1100" dirty="0">
                        <a:solidFill>
                          <a:srgbClr val="002B62"/>
                        </a:solidFill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07" name="右矢印 106"/>
          <p:cNvSpPr/>
          <p:nvPr/>
        </p:nvSpPr>
        <p:spPr bwMode="auto">
          <a:xfrm>
            <a:off x="4825514" y="2529449"/>
            <a:ext cx="1244598" cy="584586"/>
          </a:xfrm>
          <a:prstGeom prst="rightArrow">
            <a:avLst>
              <a:gd name="adj1" fmla="val 50000"/>
              <a:gd name="adj2" fmla="val 43483"/>
            </a:avLst>
          </a:prstGeom>
          <a:gradFill>
            <a:gsLst>
              <a:gs pos="0">
                <a:srgbClr val="002B62">
                  <a:lumMod val="90000"/>
                  <a:lumOff val="10000"/>
                </a:srgbClr>
              </a:gs>
              <a:gs pos="82000">
                <a:srgbClr val="002B62">
                  <a:lumMod val="69000"/>
                  <a:lumOff val="31000"/>
                  <a:alpha val="76000"/>
                </a:srgbClr>
              </a:gs>
              <a:gs pos="100000">
                <a:srgbClr val="002B62">
                  <a:alpha val="0"/>
                  <a:lumMod val="0"/>
                  <a:lumOff val="100000"/>
                </a:srgbClr>
              </a:gs>
            </a:gsLst>
            <a:lin ang="10800000" scaled="1"/>
          </a:gradFill>
          <a:ln w="38100"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>
              <a:latin typeface="+mj-ea"/>
              <a:ea typeface="+mj-ea"/>
            </a:endParaRP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4739830" y="1836566"/>
            <a:ext cx="137249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400" b="1" dirty="0" smtClean="0">
                <a:solidFill>
                  <a:srgbClr val="002B62"/>
                </a:solidFill>
                <a:effectLst>
                  <a:glow rad="76200">
                    <a:schemeClr val="bg1"/>
                  </a:glow>
                </a:effectLst>
              </a:rPr>
              <a:t>今日</a:t>
            </a:r>
            <a:r>
              <a:rPr kumimoji="1" lang="en-US" altLang="ja-JP" sz="1400" b="1" dirty="0" smtClean="0">
                <a:solidFill>
                  <a:srgbClr val="002B62"/>
                </a:solidFill>
                <a:effectLst>
                  <a:glow rad="76200">
                    <a:schemeClr val="bg1"/>
                  </a:glow>
                </a:effectLst>
              </a:rPr>
              <a:t>(</a:t>
            </a:r>
            <a:r>
              <a:rPr kumimoji="1" lang="en-US" altLang="ja-JP" sz="1400" b="1" u="sng" dirty="0" smtClean="0">
                <a:solidFill>
                  <a:srgbClr val="FF0000"/>
                </a:solidFill>
                <a:effectLst>
                  <a:glow rad="76200">
                    <a:schemeClr val="bg1"/>
                  </a:glow>
                </a:effectLst>
              </a:rPr>
              <a:t>10/9</a:t>
            </a:r>
            <a:r>
              <a:rPr kumimoji="1" lang="en-US" altLang="ja-JP" sz="1400" b="1" dirty="0" smtClean="0">
                <a:solidFill>
                  <a:srgbClr val="002B62"/>
                </a:solidFill>
                <a:effectLst>
                  <a:glow rad="76200">
                    <a:schemeClr val="bg1"/>
                  </a:glow>
                </a:effectLst>
              </a:rPr>
              <a:t>)</a:t>
            </a:r>
            <a:r>
              <a:rPr kumimoji="1" lang="ja-JP" altLang="en-US" sz="1400" b="1" dirty="0" smtClean="0">
                <a:solidFill>
                  <a:srgbClr val="002B62"/>
                </a:solidFill>
                <a:effectLst>
                  <a:glow rad="76200">
                    <a:schemeClr val="bg1"/>
                  </a:glow>
                </a:effectLst>
              </a:rPr>
              <a:t>で</a:t>
            </a:r>
            <a:r>
              <a:rPr kumimoji="1" lang="en-US" altLang="ja-JP" sz="1400" b="1" dirty="0" smtClean="0">
                <a:solidFill>
                  <a:srgbClr val="002B62"/>
                </a:solidFill>
                <a:effectLst>
                  <a:glow rad="76200">
                    <a:schemeClr val="bg1"/>
                  </a:glow>
                </a:effectLst>
              </a:rPr>
              <a:t/>
            </a:r>
            <a:br>
              <a:rPr kumimoji="1" lang="en-US" altLang="ja-JP" sz="1400" b="1" dirty="0" smtClean="0">
                <a:solidFill>
                  <a:srgbClr val="002B62"/>
                </a:solidFill>
                <a:effectLst>
                  <a:glow rad="76200">
                    <a:schemeClr val="bg1"/>
                  </a:glow>
                </a:effectLst>
              </a:rPr>
            </a:br>
            <a:r>
              <a:rPr kumimoji="1" lang="ja-JP" altLang="en-US" sz="1400" b="1" dirty="0" smtClean="0">
                <a:solidFill>
                  <a:srgbClr val="002B62"/>
                </a:solidFill>
                <a:effectLst>
                  <a:glow rad="76200">
                    <a:schemeClr val="bg1"/>
                  </a:glow>
                </a:effectLst>
              </a:rPr>
              <a:t>パラメータを</a:t>
            </a:r>
            <a:r>
              <a:rPr kumimoji="1" lang="en-US" altLang="ja-JP" sz="1400" b="1" dirty="0" smtClean="0">
                <a:solidFill>
                  <a:srgbClr val="002B62"/>
                </a:solidFill>
                <a:effectLst>
                  <a:glow rad="76200">
                    <a:schemeClr val="bg1"/>
                  </a:glow>
                </a:effectLst>
              </a:rPr>
              <a:t/>
            </a:r>
            <a:br>
              <a:rPr kumimoji="1" lang="en-US" altLang="ja-JP" sz="1400" b="1" dirty="0" smtClean="0">
                <a:solidFill>
                  <a:srgbClr val="002B62"/>
                </a:solidFill>
                <a:effectLst>
                  <a:glow rad="76200">
                    <a:schemeClr val="bg1"/>
                  </a:glow>
                </a:effectLst>
              </a:rPr>
            </a:br>
            <a:r>
              <a:rPr kumimoji="1" lang="ja-JP" altLang="en-US" sz="1400" b="1" dirty="0" smtClean="0">
                <a:solidFill>
                  <a:srgbClr val="002B62"/>
                </a:solidFill>
                <a:effectLst>
                  <a:glow rad="76200">
                    <a:schemeClr val="bg1"/>
                  </a:glow>
                </a:effectLst>
              </a:rPr>
              <a:t>抽出すると</a:t>
            </a:r>
            <a:endParaRPr kumimoji="1" lang="ja-JP" altLang="en-US" sz="1400" b="1" dirty="0">
              <a:solidFill>
                <a:srgbClr val="002B62"/>
              </a:solidFill>
              <a:effectLst>
                <a:glow rad="76200">
                  <a:schemeClr val="bg1"/>
                </a:glow>
              </a:effectLst>
            </a:endParaRP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203666" y="1651900"/>
            <a:ext cx="449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 smtClean="0">
                <a:solidFill>
                  <a:srgbClr val="002B62"/>
                </a:solidFill>
              </a:rPr>
              <a:t>ITA</a:t>
            </a:r>
            <a:r>
              <a:rPr kumimoji="1" lang="ja-JP" altLang="en-US" b="1" dirty="0" smtClean="0">
                <a:solidFill>
                  <a:srgbClr val="002B62"/>
                </a:solidFill>
              </a:rPr>
              <a:t>の履歴管理機能つきパラメータシート</a:t>
            </a:r>
            <a:endParaRPr kumimoji="1" lang="ja-JP" altLang="en-US" b="1" dirty="0">
              <a:solidFill>
                <a:srgbClr val="002B62"/>
              </a:solidFill>
            </a:endParaRPr>
          </a:p>
        </p:txBody>
      </p:sp>
      <p:sp>
        <p:nvSpPr>
          <p:cNvPr id="108" name="テキスト ボックス 107"/>
          <p:cNvSpPr txBox="1"/>
          <p:nvPr/>
        </p:nvSpPr>
        <p:spPr>
          <a:xfrm>
            <a:off x="6197608" y="1950866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 smtClean="0">
                <a:solidFill>
                  <a:srgbClr val="002B62"/>
                </a:solidFill>
              </a:rPr>
              <a:t>本日の</a:t>
            </a:r>
            <a:r>
              <a:rPr lang="ja-JP" altLang="en-US" b="1" dirty="0" smtClean="0">
                <a:solidFill>
                  <a:srgbClr val="002B62"/>
                </a:solidFill>
              </a:rPr>
              <a:t>システムの</a:t>
            </a:r>
            <a:r>
              <a:rPr kumimoji="1" lang="ja-JP" altLang="en-US" b="1" dirty="0" smtClean="0">
                <a:solidFill>
                  <a:srgbClr val="002B62"/>
                </a:solidFill>
              </a:rPr>
              <a:t>期待値</a:t>
            </a:r>
            <a:endParaRPr kumimoji="1" lang="ja-JP" altLang="en-US" b="1" dirty="0">
              <a:solidFill>
                <a:srgbClr val="002B62"/>
              </a:solidFill>
            </a:endParaRPr>
          </a:p>
        </p:txBody>
      </p:sp>
      <p:sp>
        <p:nvSpPr>
          <p:cNvPr id="109" name="正方形/長方形 108"/>
          <p:cNvSpPr/>
          <p:nvPr/>
        </p:nvSpPr>
        <p:spPr bwMode="auto">
          <a:xfrm>
            <a:off x="6176805" y="4204005"/>
            <a:ext cx="2787257" cy="602498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10800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sz="2400" b="1" dirty="0">
                <a:solidFill>
                  <a:schemeClr val="bg1"/>
                </a:solidFill>
                <a:latin typeface="+mj-ea"/>
                <a:ea typeface="+mj-ea"/>
              </a:rPr>
              <a:t>システム</a:t>
            </a:r>
            <a:endParaRPr kumimoji="1" lang="ja-JP" altLang="en-US" sz="24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10" name="下矢印 109"/>
          <p:cNvSpPr/>
          <p:nvPr/>
        </p:nvSpPr>
        <p:spPr bwMode="auto">
          <a:xfrm>
            <a:off x="6518320" y="3366521"/>
            <a:ext cx="645173" cy="792000"/>
          </a:xfrm>
          <a:prstGeom prst="downArrow">
            <a:avLst>
              <a:gd name="adj1" fmla="val 50000"/>
              <a:gd name="adj2" fmla="val 33465"/>
            </a:avLst>
          </a:prstGeom>
          <a:gradFill>
            <a:gsLst>
              <a:gs pos="50000">
                <a:schemeClr val="accent2">
                  <a:lumMod val="20000"/>
                  <a:lumOff val="80000"/>
                </a:schemeClr>
              </a:gs>
              <a:gs pos="90000">
                <a:schemeClr val="accent2">
                  <a:lumMod val="60000"/>
                  <a:lumOff val="40000"/>
                </a:schemeClr>
              </a:gs>
            </a:gsLst>
            <a:lin ang="5400000" scaled="1"/>
          </a:gradFill>
          <a:ln w="38100"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>
              <a:latin typeface="+mj-ea"/>
              <a:ea typeface="+mj-ea"/>
            </a:endParaRPr>
          </a:p>
        </p:txBody>
      </p:sp>
      <p:sp>
        <p:nvSpPr>
          <p:cNvPr id="111" name="上下矢印 110"/>
          <p:cNvSpPr/>
          <p:nvPr/>
        </p:nvSpPr>
        <p:spPr bwMode="auto">
          <a:xfrm>
            <a:off x="7911184" y="3366521"/>
            <a:ext cx="645173" cy="792000"/>
          </a:xfrm>
          <a:prstGeom prst="upDownArrow">
            <a:avLst>
              <a:gd name="adj1" fmla="val 50000"/>
              <a:gd name="adj2" fmla="val 32637"/>
            </a:avLst>
          </a:prstGeom>
          <a:gradFill>
            <a:gsLst>
              <a:gs pos="10000">
                <a:schemeClr val="accent2">
                  <a:lumMod val="60000"/>
                  <a:lumOff val="40000"/>
                </a:schemeClr>
              </a:gs>
              <a:gs pos="50000">
                <a:schemeClr val="accent2">
                  <a:lumMod val="20000"/>
                  <a:lumOff val="80000"/>
                </a:schemeClr>
              </a:gs>
              <a:gs pos="90000">
                <a:schemeClr val="accent2">
                  <a:lumMod val="60000"/>
                  <a:lumOff val="40000"/>
                </a:schemeClr>
              </a:gs>
            </a:gsLst>
            <a:lin ang="5400000" scaled="1"/>
          </a:gradFill>
          <a:ln w="38100"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>
              <a:latin typeface="+mj-ea"/>
              <a:ea typeface="+mj-ea"/>
            </a:endParaRPr>
          </a:p>
        </p:txBody>
      </p:sp>
      <p:sp>
        <p:nvSpPr>
          <p:cNvPr id="114" name="テキスト ボックス 113"/>
          <p:cNvSpPr txBox="1"/>
          <p:nvPr/>
        </p:nvSpPr>
        <p:spPr>
          <a:xfrm>
            <a:off x="7598943" y="361740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 smtClean="0">
                <a:solidFill>
                  <a:srgbClr val="C00000"/>
                </a:solidFill>
                <a:effectLst>
                  <a:glow rad="177800">
                    <a:schemeClr val="bg1"/>
                  </a:glow>
                </a:effectLst>
              </a:rPr>
              <a:t>妥当性確認</a:t>
            </a:r>
            <a:endParaRPr kumimoji="1" lang="ja-JP" altLang="en-US" b="1" dirty="0">
              <a:solidFill>
                <a:srgbClr val="C00000"/>
              </a:solidFill>
              <a:effectLst>
                <a:glow rad="177800">
                  <a:schemeClr val="bg1"/>
                </a:glow>
              </a:effectLst>
            </a:endParaRPr>
          </a:p>
        </p:txBody>
      </p:sp>
      <p:sp>
        <p:nvSpPr>
          <p:cNvPr id="116" name="テキスト ボックス 115"/>
          <p:cNvSpPr txBox="1"/>
          <p:nvPr/>
        </p:nvSpPr>
        <p:spPr>
          <a:xfrm>
            <a:off x="6049209" y="3617394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 smtClean="0">
                <a:solidFill>
                  <a:srgbClr val="C00000"/>
                </a:solidFill>
                <a:effectLst>
                  <a:glow rad="177800">
                    <a:schemeClr val="bg1"/>
                  </a:glow>
                </a:effectLst>
              </a:rPr>
              <a:t>システム更改</a:t>
            </a:r>
            <a:endParaRPr kumimoji="1" lang="ja-JP" altLang="en-US" b="1" dirty="0">
              <a:solidFill>
                <a:srgbClr val="C00000"/>
              </a:solidFill>
              <a:effectLst>
                <a:glow rad="177800">
                  <a:schemeClr val="bg1"/>
                </a:glow>
              </a:effectLst>
            </a:endParaRPr>
          </a:p>
        </p:txBody>
      </p:sp>
      <p:sp>
        <p:nvSpPr>
          <p:cNvPr id="15" name="右中かっこ 14"/>
          <p:cNvSpPr/>
          <p:nvPr/>
        </p:nvSpPr>
        <p:spPr bwMode="auto">
          <a:xfrm rot="5400000">
            <a:off x="2223755" y="1727657"/>
            <a:ext cx="428629" cy="4517114"/>
          </a:xfrm>
          <a:prstGeom prst="rightBrace">
            <a:avLst>
              <a:gd name="adj1" fmla="val 39918"/>
              <a:gd name="adj2" fmla="val 50000"/>
            </a:avLst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806852" y="4335031"/>
            <a:ext cx="32624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2000" b="1" dirty="0" smtClean="0">
                <a:solidFill>
                  <a:srgbClr val="002B62"/>
                </a:solidFill>
              </a:rPr>
              <a:t>設計者は設計に集中できる</a:t>
            </a:r>
            <a:endParaRPr kumimoji="1" lang="ja-JP" altLang="en-US" sz="2000" b="1" dirty="0">
              <a:solidFill>
                <a:srgbClr val="002B62"/>
              </a:solidFill>
            </a:endParaRPr>
          </a:p>
        </p:txBody>
      </p:sp>
      <p:sp>
        <p:nvSpPr>
          <p:cNvPr id="117" name="右中かっこ 116"/>
          <p:cNvSpPr/>
          <p:nvPr/>
        </p:nvSpPr>
        <p:spPr bwMode="auto">
          <a:xfrm flipH="1">
            <a:off x="5809866" y="3194507"/>
            <a:ext cx="281729" cy="1272718"/>
          </a:xfrm>
          <a:prstGeom prst="rightBrace">
            <a:avLst>
              <a:gd name="adj1" fmla="val 17696"/>
              <a:gd name="adj2" fmla="val 50000"/>
            </a:avLst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8" name="テキスト ボックス 117"/>
          <p:cNvSpPr txBox="1"/>
          <p:nvPr/>
        </p:nvSpPr>
        <p:spPr>
          <a:xfrm>
            <a:off x="4803791" y="3450487"/>
            <a:ext cx="108234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400" b="1" dirty="0" smtClean="0">
                <a:solidFill>
                  <a:srgbClr val="002B62"/>
                </a:solidFill>
              </a:rPr>
              <a:t>運用者は</a:t>
            </a:r>
            <a:r>
              <a:rPr kumimoji="1" lang="en-US" altLang="ja-JP" sz="1400" b="1" dirty="0" smtClean="0">
                <a:solidFill>
                  <a:srgbClr val="002B62"/>
                </a:solidFill>
              </a:rPr>
              <a:t/>
            </a:r>
            <a:br>
              <a:rPr kumimoji="1" lang="en-US" altLang="ja-JP" sz="1400" b="1" dirty="0" smtClean="0">
                <a:solidFill>
                  <a:srgbClr val="002B62"/>
                </a:solidFill>
              </a:rPr>
            </a:br>
            <a:r>
              <a:rPr kumimoji="1" lang="ja-JP" altLang="en-US" sz="1400" b="1" dirty="0" smtClean="0">
                <a:solidFill>
                  <a:srgbClr val="002B62"/>
                </a:solidFill>
              </a:rPr>
              <a:t>運用に</a:t>
            </a:r>
            <a:r>
              <a:rPr kumimoji="1" lang="en-US" altLang="ja-JP" sz="1400" b="1" dirty="0" smtClean="0">
                <a:solidFill>
                  <a:srgbClr val="002B62"/>
                </a:solidFill>
              </a:rPr>
              <a:t/>
            </a:r>
            <a:br>
              <a:rPr kumimoji="1" lang="en-US" altLang="ja-JP" sz="1400" b="1" dirty="0" smtClean="0">
                <a:solidFill>
                  <a:srgbClr val="002B62"/>
                </a:solidFill>
              </a:rPr>
            </a:br>
            <a:r>
              <a:rPr kumimoji="1" lang="ja-JP" altLang="en-US" sz="1400" b="1" dirty="0" smtClean="0">
                <a:solidFill>
                  <a:srgbClr val="002B62"/>
                </a:solidFill>
              </a:rPr>
              <a:t>集中できる</a:t>
            </a:r>
            <a:endParaRPr kumimoji="1" lang="ja-JP" altLang="en-US" sz="1400" b="1" dirty="0">
              <a:solidFill>
                <a:srgbClr val="002B62"/>
              </a:solidFill>
            </a:endParaRPr>
          </a:p>
        </p:txBody>
      </p:sp>
      <p:sp>
        <p:nvSpPr>
          <p:cNvPr id="21" name="正方形/長方形 20"/>
          <p:cNvSpPr/>
          <p:nvPr/>
        </p:nvSpPr>
        <p:spPr bwMode="auto">
          <a:xfrm>
            <a:off x="186509" y="2679449"/>
            <a:ext cx="4529306" cy="262818"/>
          </a:xfrm>
          <a:prstGeom prst="rect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>
              <a:latin typeface="+mj-ea"/>
              <a:ea typeface="+mj-ea"/>
            </a:endParaRPr>
          </a:p>
        </p:txBody>
      </p:sp>
      <p:sp>
        <p:nvSpPr>
          <p:cNvPr id="22" name="正方形/長方形 21"/>
          <p:cNvSpPr/>
          <p:nvPr/>
        </p:nvSpPr>
        <p:spPr bwMode="auto">
          <a:xfrm>
            <a:off x="186509" y="3395811"/>
            <a:ext cx="4529306" cy="262818"/>
          </a:xfrm>
          <a:prstGeom prst="rect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>
              <a:latin typeface="+mj-ea"/>
              <a:ea typeface="+mj-ea"/>
            </a:endParaRPr>
          </a:p>
        </p:txBody>
      </p:sp>
      <p:sp>
        <p:nvSpPr>
          <p:cNvPr id="23" name="正方形/長方形 22"/>
          <p:cNvSpPr/>
          <p:nvPr/>
        </p:nvSpPr>
        <p:spPr bwMode="auto">
          <a:xfrm>
            <a:off x="6176805" y="2813049"/>
            <a:ext cx="2763995" cy="242935"/>
          </a:xfrm>
          <a:prstGeom prst="rect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>
              <a:latin typeface="+mj-ea"/>
              <a:ea typeface="+mj-ea"/>
            </a:endParaRPr>
          </a:p>
        </p:txBody>
      </p:sp>
      <p:sp>
        <p:nvSpPr>
          <p:cNvPr id="24" name="正方形/長方形 23"/>
          <p:cNvSpPr/>
          <p:nvPr/>
        </p:nvSpPr>
        <p:spPr bwMode="auto">
          <a:xfrm>
            <a:off x="6173776" y="3065681"/>
            <a:ext cx="2763995" cy="242935"/>
          </a:xfrm>
          <a:prstGeom prst="rect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>
              <a:latin typeface="+mj-ea"/>
              <a:ea typeface="+mj-ea"/>
            </a:endParaRPr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4116"/>
            <a:ext cx="9198144" cy="1130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572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51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500"/>
                            </p:stCondLst>
                            <p:childTnLst>
                              <p:par>
                                <p:cTn id="5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000"/>
                            </p:stCondLst>
                            <p:childTnLst>
                              <p:par>
                                <p:cTn id="6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500"/>
                            </p:stCondLst>
                            <p:childTnLst>
                              <p:par>
                                <p:cTn id="6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6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3000"/>
                            </p:stCondLst>
                            <p:childTnLst>
                              <p:par>
                                <p:cTn id="6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" grpId="0" animBg="1"/>
      <p:bldP spid="12" grpId="0"/>
      <p:bldP spid="108" grpId="0"/>
      <p:bldP spid="109" grpId="0" animBg="1"/>
      <p:bldP spid="110" grpId="0" animBg="1"/>
      <p:bldP spid="111" grpId="0" animBg="1"/>
      <p:bldP spid="114" grpId="0"/>
      <p:bldP spid="116" grpId="0"/>
      <p:bldP spid="15" grpId="0" animBg="1"/>
      <p:bldP spid="16" grpId="0"/>
      <p:bldP spid="117" grpId="0" animBg="1"/>
      <p:bldP spid="118" grpId="0"/>
      <p:bldP spid="21" grpId="0" animBg="1"/>
      <p:bldP spid="22" grpId="0" animBg="1"/>
      <p:bldP spid="23" grpId="0" animBg="1"/>
      <p:bldP spid="24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1"/>
          <p:cNvSpPr txBox="1">
            <a:spLocks/>
          </p:cNvSpPr>
          <p:nvPr/>
        </p:nvSpPr>
        <p:spPr bwMode="gray">
          <a:xfrm>
            <a:off x="1277635" y="86400"/>
            <a:ext cx="6588000" cy="351000"/>
          </a:xfrm>
          <a:prstGeom prst="rect">
            <a:avLst/>
          </a:prstGeom>
        </p:spPr>
        <p:txBody>
          <a:bodyPr vert="horz" lIns="68580" tIns="27000" rIns="68580" bIns="0" rtlCol="0" anchor="ctr"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lang="ja-JP" altLang="en-US" sz="2400" b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9pPr>
          </a:lstStyle>
          <a:p>
            <a:endParaRPr lang="ja-JP" altLang="en-US" sz="1800" kern="0" dirty="0"/>
          </a:p>
        </p:txBody>
      </p:sp>
      <p:sp>
        <p:nvSpPr>
          <p:cNvPr id="7" name="タイトル 32"/>
          <p:cNvSpPr>
            <a:spLocks noGrp="1"/>
          </p:cNvSpPr>
          <p:nvPr>
            <p:ph type="title" idx="4294967295"/>
          </p:nvPr>
        </p:nvSpPr>
        <p:spPr>
          <a:xfrm>
            <a:off x="0" y="28575"/>
            <a:ext cx="8783638" cy="468313"/>
          </a:xfrm>
        </p:spPr>
        <p:txBody>
          <a:bodyPr>
            <a:normAutofit/>
          </a:bodyPr>
          <a:lstStyle/>
          <a:p>
            <a:r>
              <a:rPr lang="ja-JP" altLang="en-US" dirty="0" smtClean="0"/>
              <a:t>つまり、</a:t>
            </a:r>
            <a:r>
              <a:rPr lang="en-US" altLang="ja-JP" dirty="0" smtClean="0"/>
              <a:t>ITA</a:t>
            </a:r>
            <a:r>
              <a:rPr lang="ja-JP" altLang="en-US" dirty="0" smtClean="0"/>
              <a:t>で実現するプラットフォームの</a:t>
            </a:r>
            <a:r>
              <a:rPr lang="en-US" altLang="ja-JP" dirty="0" smtClean="0"/>
              <a:t>DevOps</a:t>
            </a:r>
            <a:r>
              <a:rPr lang="ja-JP" altLang="en-US" dirty="0" smtClean="0"/>
              <a:t>とは？</a:t>
            </a:r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1017"/>
            <a:ext cx="9144000" cy="439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134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79201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正方形/長方形 114"/>
          <p:cNvSpPr/>
          <p:nvPr/>
        </p:nvSpPr>
        <p:spPr bwMode="auto">
          <a:xfrm>
            <a:off x="447241" y="1958874"/>
            <a:ext cx="3240000" cy="622422"/>
          </a:xfrm>
          <a:prstGeom prst="rect">
            <a:avLst/>
          </a:prstGeom>
          <a:solidFill>
            <a:srgbClr val="DDD4E4"/>
          </a:solidFill>
          <a:ln w="38100">
            <a:solidFill>
              <a:srgbClr val="002B62"/>
            </a:solidFill>
          </a:ln>
          <a:effectLst/>
          <a:extLst/>
        </p:spPr>
        <p:txBody>
          <a:bodyPr rot="0" spcFirstLastPara="0" vertOverflow="overflow" horzOverflow="overflow" vert="horz" wrap="square" lIns="91440" tIns="10800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ja-JP" altLang="en-US" b="1" dirty="0" smtClean="0">
                <a:solidFill>
                  <a:srgbClr val="002B62"/>
                </a:solidFill>
                <a:latin typeface="+mj-ea"/>
                <a:ea typeface="+mj-ea"/>
              </a:rPr>
              <a:t>密結合で保守しづらいアプリ</a:t>
            </a:r>
            <a:endParaRPr kumimoji="1" lang="ja-JP" altLang="en-US" b="1" dirty="0">
              <a:solidFill>
                <a:srgbClr val="002B62"/>
              </a:solidFill>
              <a:latin typeface="+mj-ea"/>
              <a:ea typeface="+mj-ea"/>
            </a:endParaRPr>
          </a:p>
        </p:txBody>
      </p:sp>
      <p:sp>
        <p:nvSpPr>
          <p:cNvPr id="116" name="正方形/長方形 115"/>
          <p:cNvSpPr/>
          <p:nvPr/>
        </p:nvSpPr>
        <p:spPr bwMode="auto">
          <a:xfrm>
            <a:off x="447241" y="3364589"/>
            <a:ext cx="3240000" cy="11227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rgbClr val="002B62"/>
            </a:solidFill>
          </a:ln>
          <a:effectLst/>
          <a:extLst/>
        </p:spPr>
        <p:txBody>
          <a:bodyPr rot="0" spcFirstLastPara="0" vertOverflow="overflow" horzOverflow="overflow" vert="horz" wrap="square" lIns="91440" tIns="7200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b="1" dirty="0" smtClean="0">
                <a:solidFill>
                  <a:srgbClr val="002B62"/>
                </a:solidFill>
                <a:latin typeface="+mj-ea"/>
                <a:ea typeface="+mj-ea"/>
              </a:rPr>
              <a:t>手動構築・手動運用</a:t>
            </a:r>
            <a:endParaRPr lang="en-US" altLang="ja-JP" b="1" dirty="0" smtClean="0">
              <a:solidFill>
                <a:srgbClr val="002B62"/>
              </a:solidFill>
              <a:latin typeface="+mj-ea"/>
              <a:ea typeface="+mj-ea"/>
            </a:endParaRPr>
          </a:p>
        </p:txBody>
      </p:sp>
      <p:sp>
        <p:nvSpPr>
          <p:cNvPr id="118" name="正方形/長方形 117"/>
          <p:cNvSpPr/>
          <p:nvPr/>
        </p:nvSpPr>
        <p:spPr bwMode="auto">
          <a:xfrm>
            <a:off x="447241" y="2662551"/>
            <a:ext cx="3240000" cy="622422"/>
          </a:xfrm>
          <a:prstGeom prst="rect">
            <a:avLst/>
          </a:prstGeom>
          <a:solidFill>
            <a:schemeClr val="accent6">
              <a:lumMod val="10000"/>
              <a:lumOff val="90000"/>
            </a:schemeClr>
          </a:solidFill>
          <a:ln w="38100">
            <a:solidFill>
              <a:srgbClr val="002B62"/>
            </a:solidFill>
          </a:ln>
          <a:effectLst/>
          <a:extLst/>
        </p:spPr>
        <p:txBody>
          <a:bodyPr rot="0" spcFirstLastPara="0" vertOverflow="overflow" horzOverflow="overflow" vert="horz" wrap="square" lIns="91440" tIns="10800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ja-JP" altLang="en-US" b="1" dirty="0" smtClean="0">
                <a:solidFill>
                  <a:srgbClr val="002B62"/>
                </a:solidFill>
                <a:latin typeface="+mj-ea"/>
                <a:ea typeface="+mj-ea"/>
              </a:rPr>
              <a:t>従来のスタティックな環境</a:t>
            </a:r>
            <a:endParaRPr kumimoji="1" lang="ja-JP" altLang="en-US" b="1" dirty="0">
              <a:solidFill>
                <a:srgbClr val="002B62"/>
              </a:solidFill>
              <a:latin typeface="+mj-ea"/>
              <a:ea typeface="+mj-ea"/>
            </a:endParaRPr>
          </a:p>
        </p:txBody>
      </p:sp>
      <p:grpSp>
        <p:nvGrpSpPr>
          <p:cNvPr id="125" name="グループ化 124"/>
          <p:cNvGrpSpPr>
            <a:grpSpLocks noChangeAspect="1"/>
          </p:cNvGrpSpPr>
          <p:nvPr/>
        </p:nvGrpSpPr>
        <p:grpSpPr bwMode="gray">
          <a:xfrm>
            <a:off x="2162807" y="3709113"/>
            <a:ext cx="1404047" cy="638327"/>
            <a:chOff x="2681287" y="-2319307"/>
            <a:chExt cx="5757862" cy="2617757"/>
          </a:xfrm>
        </p:grpSpPr>
        <p:sp>
          <p:nvSpPr>
            <p:cNvPr id="126" name="フリーフォーム 125"/>
            <p:cNvSpPr>
              <a:spLocks noChangeAspect="1"/>
            </p:cNvSpPr>
            <p:nvPr/>
          </p:nvSpPr>
          <p:spPr bwMode="gray">
            <a:xfrm>
              <a:off x="2681287" y="-2319307"/>
              <a:ext cx="5757862" cy="2617757"/>
            </a:xfrm>
            <a:custGeom>
              <a:avLst/>
              <a:gdLst>
                <a:gd name="connsiteX0" fmla="*/ 4010226 w 5757862"/>
                <a:gd name="connsiteY0" fmla="*/ 2033557 h 2617757"/>
                <a:gd name="connsiteX1" fmla="*/ 4343199 w 5757862"/>
                <a:gd name="connsiteY1" fmla="*/ 2033557 h 2617757"/>
                <a:gd name="connsiteX2" fmla="*/ 4547316 w 5757862"/>
                <a:gd name="connsiteY2" fmla="*/ 2090497 h 2617757"/>
                <a:gd name="connsiteX3" fmla="*/ 4581525 w 5757862"/>
                <a:gd name="connsiteY3" fmla="*/ 2147436 h 2617757"/>
                <a:gd name="connsiteX4" fmla="*/ 4581525 w 5757862"/>
                <a:gd name="connsiteY4" fmla="*/ 2598398 h 2617757"/>
                <a:gd name="connsiteX5" fmla="*/ 4562140 w 5757862"/>
                <a:gd name="connsiteY5" fmla="*/ 2617757 h 2617757"/>
                <a:gd name="connsiteX6" fmla="*/ 3791286 w 5757862"/>
                <a:gd name="connsiteY6" fmla="*/ 2617757 h 2617757"/>
                <a:gd name="connsiteX7" fmla="*/ 3771900 w 5757862"/>
                <a:gd name="connsiteY7" fmla="*/ 2598398 h 2617757"/>
                <a:gd name="connsiteX8" fmla="*/ 3771900 w 5757862"/>
                <a:gd name="connsiteY8" fmla="*/ 2147436 h 2617757"/>
                <a:gd name="connsiteX9" fmla="*/ 3806110 w 5757862"/>
                <a:gd name="connsiteY9" fmla="*/ 2090497 h 2617757"/>
                <a:gd name="connsiteX10" fmla="*/ 4010226 w 5757862"/>
                <a:gd name="connsiteY10" fmla="*/ 2033557 h 2617757"/>
                <a:gd name="connsiteX11" fmla="*/ 2708476 w 5757862"/>
                <a:gd name="connsiteY11" fmla="*/ 2033557 h 2617757"/>
                <a:gd name="connsiteX12" fmla="*/ 2709617 w 5757862"/>
                <a:gd name="connsiteY12" fmla="*/ 2033557 h 2617757"/>
                <a:gd name="connsiteX13" fmla="*/ 3041449 w 5757862"/>
                <a:gd name="connsiteY13" fmla="*/ 2033557 h 2617757"/>
                <a:gd name="connsiteX14" fmla="*/ 3246706 w 5757862"/>
                <a:gd name="connsiteY14" fmla="*/ 2090497 h 2617757"/>
                <a:gd name="connsiteX15" fmla="*/ 3279775 w 5757862"/>
                <a:gd name="connsiteY15" fmla="*/ 2147436 h 2617757"/>
                <a:gd name="connsiteX16" fmla="*/ 3279775 w 5757862"/>
                <a:gd name="connsiteY16" fmla="*/ 2598398 h 2617757"/>
                <a:gd name="connsiteX17" fmla="*/ 3260390 w 5757862"/>
                <a:gd name="connsiteY17" fmla="*/ 2617757 h 2617757"/>
                <a:gd name="connsiteX18" fmla="*/ 2490676 w 5757862"/>
                <a:gd name="connsiteY18" fmla="*/ 2617757 h 2617757"/>
                <a:gd name="connsiteX19" fmla="*/ 2470150 w 5757862"/>
                <a:gd name="connsiteY19" fmla="*/ 2598398 h 2617757"/>
                <a:gd name="connsiteX20" fmla="*/ 2470150 w 5757862"/>
                <a:gd name="connsiteY20" fmla="*/ 2147436 h 2617757"/>
                <a:gd name="connsiteX21" fmla="*/ 2504360 w 5757862"/>
                <a:gd name="connsiteY21" fmla="*/ 2090497 h 2617757"/>
                <a:gd name="connsiteX22" fmla="*/ 2708476 w 5757862"/>
                <a:gd name="connsiteY22" fmla="*/ 2033557 h 2617757"/>
                <a:gd name="connsiteX23" fmla="*/ 1407173 w 5757862"/>
                <a:gd name="connsiteY23" fmla="*/ 2033557 h 2617757"/>
                <a:gd name="connsiteX24" fmla="*/ 1408313 w 5757862"/>
                <a:gd name="connsiteY24" fmla="*/ 2033557 h 2617757"/>
                <a:gd name="connsiteX25" fmla="*/ 1740146 w 5757862"/>
                <a:gd name="connsiteY25" fmla="*/ 2033557 h 2617757"/>
                <a:gd name="connsiteX26" fmla="*/ 1945403 w 5757862"/>
                <a:gd name="connsiteY26" fmla="*/ 2090497 h 2617757"/>
                <a:gd name="connsiteX27" fmla="*/ 1979612 w 5757862"/>
                <a:gd name="connsiteY27" fmla="*/ 2147436 h 2617757"/>
                <a:gd name="connsiteX28" fmla="*/ 1979612 w 5757862"/>
                <a:gd name="connsiteY28" fmla="*/ 2598398 h 2617757"/>
                <a:gd name="connsiteX29" fmla="*/ 1959087 w 5757862"/>
                <a:gd name="connsiteY29" fmla="*/ 2617757 h 2617757"/>
                <a:gd name="connsiteX30" fmla="*/ 1189373 w 5757862"/>
                <a:gd name="connsiteY30" fmla="*/ 2617757 h 2617757"/>
                <a:gd name="connsiteX31" fmla="*/ 1169987 w 5757862"/>
                <a:gd name="connsiteY31" fmla="*/ 2598398 h 2617757"/>
                <a:gd name="connsiteX32" fmla="*/ 1169987 w 5757862"/>
                <a:gd name="connsiteY32" fmla="*/ 2147436 h 2617757"/>
                <a:gd name="connsiteX33" fmla="*/ 1203056 w 5757862"/>
                <a:gd name="connsiteY33" fmla="*/ 2090497 h 2617757"/>
                <a:gd name="connsiteX34" fmla="*/ 1407173 w 5757862"/>
                <a:gd name="connsiteY34" fmla="*/ 2033557 h 2617757"/>
                <a:gd name="connsiteX35" fmla="*/ 4174332 w 5757862"/>
                <a:gd name="connsiteY35" fmla="*/ 1536670 h 2617757"/>
                <a:gd name="connsiteX36" fmla="*/ 4341814 w 5757862"/>
                <a:gd name="connsiteY36" fmla="*/ 1753364 h 2617757"/>
                <a:gd name="connsiteX37" fmla="*/ 4174332 w 5757862"/>
                <a:gd name="connsiteY37" fmla="*/ 1970058 h 2617757"/>
                <a:gd name="connsiteX38" fmla="*/ 4006850 w 5757862"/>
                <a:gd name="connsiteY38" fmla="*/ 1753364 h 2617757"/>
                <a:gd name="connsiteX39" fmla="*/ 4174332 w 5757862"/>
                <a:gd name="connsiteY39" fmla="*/ 1536670 h 2617757"/>
                <a:gd name="connsiteX40" fmla="*/ 2872582 w 5757862"/>
                <a:gd name="connsiteY40" fmla="*/ 1536670 h 2617757"/>
                <a:gd name="connsiteX41" fmla="*/ 3040064 w 5757862"/>
                <a:gd name="connsiteY41" fmla="*/ 1753364 h 2617757"/>
                <a:gd name="connsiteX42" fmla="*/ 2872582 w 5757862"/>
                <a:gd name="connsiteY42" fmla="*/ 1970058 h 2617757"/>
                <a:gd name="connsiteX43" fmla="*/ 2705100 w 5757862"/>
                <a:gd name="connsiteY43" fmla="*/ 1753364 h 2617757"/>
                <a:gd name="connsiteX44" fmla="*/ 2872582 w 5757862"/>
                <a:gd name="connsiteY44" fmla="*/ 1536670 h 2617757"/>
                <a:gd name="connsiteX45" fmla="*/ 1570832 w 5757862"/>
                <a:gd name="connsiteY45" fmla="*/ 1536670 h 2617757"/>
                <a:gd name="connsiteX46" fmla="*/ 1738314 w 5757862"/>
                <a:gd name="connsiteY46" fmla="*/ 1753364 h 2617757"/>
                <a:gd name="connsiteX47" fmla="*/ 1570832 w 5757862"/>
                <a:gd name="connsiteY47" fmla="*/ 1970058 h 2617757"/>
                <a:gd name="connsiteX48" fmla="*/ 1403350 w 5757862"/>
                <a:gd name="connsiteY48" fmla="*/ 1753364 h 2617757"/>
                <a:gd name="connsiteX49" fmla="*/ 1570832 w 5757862"/>
                <a:gd name="connsiteY49" fmla="*/ 1536670 h 2617757"/>
                <a:gd name="connsiteX50" fmla="*/ 1922737 w 5757862"/>
                <a:gd name="connsiteY50" fmla="*/ 376207 h 2617757"/>
                <a:gd name="connsiteX51" fmla="*/ 3828330 w 5757862"/>
                <a:gd name="connsiteY51" fmla="*/ 376207 h 2617757"/>
                <a:gd name="connsiteX52" fmla="*/ 3867150 w 5757862"/>
                <a:gd name="connsiteY52" fmla="*/ 416081 h 2617757"/>
                <a:gd name="connsiteX53" fmla="*/ 3867150 w 5757862"/>
                <a:gd name="connsiteY53" fmla="*/ 1647609 h 2617757"/>
                <a:gd name="connsiteX54" fmla="*/ 3828330 w 5757862"/>
                <a:gd name="connsiteY54" fmla="*/ 1687483 h 2617757"/>
                <a:gd name="connsiteX55" fmla="*/ 3064494 w 5757862"/>
                <a:gd name="connsiteY55" fmla="*/ 1687483 h 2617757"/>
                <a:gd name="connsiteX56" fmla="*/ 2872679 w 5757862"/>
                <a:gd name="connsiteY56" fmla="*/ 1504064 h 2617757"/>
                <a:gd name="connsiteX57" fmla="*/ 2680864 w 5757862"/>
                <a:gd name="connsiteY57" fmla="*/ 1687483 h 2617757"/>
                <a:gd name="connsiteX58" fmla="*/ 1922737 w 5757862"/>
                <a:gd name="connsiteY58" fmla="*/ 1687483 h 2617757"/>
                <a:gd name="connsiteX59" fmla="*/ 1882775 w 5757862"/>
                <a:gd name="connsiteY59" fmla="*/ 1647609 h 2617757"/>
                <a:gd name="connsiteX60" fmla="*/ 1882775 w 5757862"/>
                <a:gd name="connsiteY60" fmla="*/ 416081 h 2617757"/>
                <a:gd name="connsiteX61" fmla="*/ 1922737 w 5757862"/>
                <a:gd name="connsiteY61" fmla="*/ 376207 h 2617757"/>
                <a:gd name="connsiteX62" fmla="*/ 37056 w 5757862"/>
                <a:gd name="connsiteY62" fmla="*/ 3080 h 2617757"/>
                <a:gd name="connsiteX63" fmla="*/ 60459 w 5757862"/>
                <a:gd name="connsiteY63" fmla="*/ 3187 h 2617757"/>
                <a:gd name="connsiteX64" fmla="*/ 1762429 w 5757862"/>
                <a:gd name="connsiteY64" fmla="*/ 369182 h 2617757"/>
                <a:gd name="connsiteX65" fmla="*/ 1787525 w 5757862"/>
                <a:gd name="connsiteY65" fmla="*/ 417069 h 2617757"/>
                <a:gd name="connsiteX66" fmla="*/ 1787525 w 5757862"/>
                <a:gd name="connsiteY66" fmla="*/ 1645031 h 2617757"/>
                <a:gd name="connsiteX67" fmla="*/ 1763570 w 5757862"/>
                <a:gd name="connsiteY67" fmla="*/ 1692918 h 2617757"/>
                <a:gd name="connsiteX68" fmla="*/ 1570786 w 5757862"/>
                <a:gd name="connsiteY68" fmla="*/ 1504790 h 2617757"/>
                <a:gd name="connsiteX69" fmla="*/ 1371158 w 5757862"/>
                <a:gd name="connsiteY69" fmla="*/ 1753347 h 2617757"/>
                <a:gd name="connsiteX70" fmla="*/ 1373440 w 5757862"/>
                <a:gd name="connsiteY70" fmla="*/ 1777291 h 2617757"/>
                <a:gd name="connsiteX71" fmla="*/ 60459 w 5757862"/>
                <a:gd name="connsiteY71" fmla="*/ 2060053 h 2617757"/>
                <a:gd name="connsiteX72" fmla="*/ 0 w 5757862"/>
                <a:gd name="connsiteY72" fmla="*/ 2005325 h 2617757"/>
                <a:gd name="connsiteX73" fmla="*/ 0 w 5757862"/>
                <a:gd name="connsiteY73" fmla="*/ 57915 h 2617757"/>
                <a:gd name="connsiteX74" fmla="*/ 37056 w 5757862"/>
                <a:gd name="connsiteY74" fmla="*/ 3080 h 2617757"/>
                <a:gd name="connsiteX75" fmla="*/ 5720312 w 5757862"/>
                <a:gd name="connsiteY75" fmla="*/ 1080 h 2617757"/>
                <a:gd name="connsiteX76" fmla="*/ 5757862 w 5757862"/>
                <a:gd name="connsiteY76" fmla="*/ 50602 h 2617757"/>
                <a:gd name="connsiteX77" fmla="*/ 5757862 w 5757862"/>
                <a:gd name="connsiteY77" fmla="*/ 2013087 h 2617757"/>
                <a:gd name="connsiteX78" fmla="*/ 5696241 w 5757862"/>
                <a:gd name="connsiteY78" fmla="*/ 2063232 h 2617757"/>
                <a:gd name="connsiteX79" fmla="*/ 4372516 w 5757862"/>
                <a:gd name="connsiteY79" fmla="*/ 1776039 h 2617757"/>
                <a:gd name="connsiteX80" fmla="*/ 4374798 w 5757862"/>
                <a:gd name="connsiteY80" fmla="*/ 1753246 h 2617757"/>
                <a:gd name="connsiteX81" fmla="*/ 4175098 w 5757862"/>
                <a:gd name="connsiteY81" fmla="*/ 1504801 h 2617757"/>
                <a:gd name="connsiteX82" fmla="*/ 3983387 w 5757862"/>
                <a:gd name="connsiteY82" fmla="*/ 1688286 h 2617757"/>
                <a:gd name="connsiteX83" fmla="*/ 3963987 w 5757862"/>
                <a:gd name="connsiteY83" fmla="*/ 1648398 h 2617757"/>
                <a:gd name="connsiteX84" fmla="*/ 3963987 w 5757862"/>
                <a:gd name="connsiteY84" fmla="*/ 416431 h 2617757"/>
                <a:gd name="connsiteX85" fmla="*/ 3989092 w 5757862"/>
                <a:gd name="connsiteY85" fmla="*/ 370845 h 2617757"/>
                <a:gd name="connsiteX86" fmla="*/ 5696241 w 5757862"/>
                <a:gd name="connsiteY86" fmla="*/ 1597 h 2617757"/>
                <a:gd name="connsiteX87" fmla="*/ 5720312 w 5757862"/>
                <a:gd name="connsiteY87" fmla="*/ 1080 h 2617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</a:cxnLst>
              <a:rect l="l" t="t" r="r" b="b"/>
              <a:pathLst>
                <a:path w="5757862" h="2617757">
                  <a:moveTo>
                    <a:pt x="4010226" y="2033557"/>
                  </a:moveTo>
                  <a:cubicBezTo>
                    <a:pt x="4010226" y="2033557"/>
                    <a:pt x="4010226" y="2033557"/>
                    <a:pt x="4343199" y="2033557"/>
                  </a:cubicBezTo>
                  <a:cubicBezTo>
                    <a:pt x="4343199" y="2033557"/>
                    <a:pt x="4533632" y="2085941"/>
                    <a:pt x="4547316" y="2090497"/>
                  </a:cubicBezTo>
                  <a:cubicBezTo>
                    <a:pt x="4581525" y="2099607"/>
                    <a:pt x="4581525" y="2115550"/>
                    <a:pt x="4581525" y="2147436"/>
                  </a:cubicBezTo>
                  <a:cubicBezTo>
                    <a:pt x="4581525" y="2147436"/>
                    <a:pt x="4581525" y="2147436"/>
                    <a:pt x="4581525" y="2598398"/>
                  </a:cubicBezTo>
                  <a:cubicBezTo>
                    <a:pt x="4581525" y="2608647"/>
                    <a:pt x="4572403" y="2617757"/>
                    <a:pt x="4562140" y="2617757"/>
                  </a:cubicBezTo>
                  <a:cubicBezTo>
                    <a:pt x="4562140" y="2617757"/>
                    <a:pt x="4562140" y="2617757"/>
                    <a:pt x="3791286" y="2617757"/>
                  </a:cubicBezTo>
                  <a:cubicBezTo>
                    <a:pt x="3781023" y="2617757"/>
                    <a:pt x="3771900" y="2608647"/>
                    <a:pt x="3771900" y="2598398"/>
                  </a:cubicBezTo>
                  <a:cubicBezTo>
                    <a:pt x="3771900" y="2598398"/>
                    <a:pt x="3771900" y="2598398"/>
                    <a:pt x="3771900" y="2147436"/>
                  </a:cubicBezTo>
                  <a:cubicBezTo>
                    <a:pt x="3771900" y="2115550"/>
                    <a:pt x="3773041" y="2099607"/>
                    <a:pt x="3806110" y="2090497"/>
                  </a:cubicBezTo>
                  <a:cubicBezTo>
                    <a:pt x="3819794" y="2085941"/>
                    <a:pt x="3998823" y="2036973"/>
                    <a:pt x="4010226" y="2033557"/>
                  </a:cubicBezTo>
                  <a:close/>
                  <a:moveTo>
                    <a:pt x="2708476" y="2033557"/>
                  </a:moveTo>
                  <a:cubicBezTo>
                    <a:pt x="2708476" y="2033557"/>
                    <a:pt x="2708476" y="2033557"/>
                    <a:pt x="2709617" y="2033557"/>
                  </a:cubicBezTo>
                  <a:cubicBezTo>
                    <a:pt x="2709617" y="2033557"/>
                    <a:pt x="2709617" y="2033557"/>
                    <a:pt x="3041449" y="2033557"/>
                  </a:cubicBezTo>
                  <a:cubicBezTo>
                    <a:pt x="3041449" y="2033557"/>
                    <a:pt x="3231882" y="2085941"/>
                    <a:pt x="3246706" y="2090497"/>
                  </a:cubicBezTo>
                  <a:cubicBezTo>
                    <a:pt x="3279775" y="2099607"/>
                    <a:pt x="3279775" y="2115550"/>
                    <a:pt x="3279775" y="2147436"/>
                  </a:cubicBezTo>
                  <a:cubicBezTo>
                    <a:pt x="3279775" y="2147436"/>
                    <a:pt x="3279775" y="2147436"/>
                    <a:pt x="3279775" y="2598398"/>
                  </a:cubicBezTo>
                  <a:cubicBezTo>
                    <a:pt x="3279775" y="2608647"/>
                    <a:pt x="3271793" y="2617757"/>
                    <a:pt x="3260390" y="2617757"/>
                  </a:cubicBezTo>
                  <a:cubicBezTo>
                    <a:pt x="3260390" y="2617757"/>
                    <a:pt x="3260390" y="2617757"/>
                    <a:pt x="2490676" y="2617757"/>
                  </a:cubicBezTo>
                  <a:cubicBezTo>
                    <a:pt x="2479273" y="2617757"/>
                    <a:pt x="2470150" y="2608647"/>
                    <a:pt x="2470150" y="2598398"/>
                  </a:cubicBezTo>
                  <a:cubicBezTo>
                    <a:pt x="2470150" y="2598398"/>
                    <a:pt x="2470150" y="2598398"/>
                    <a:pt x="2470150" y="2147436"/>
                  </a:cubicBezTo>
                  <a:cubicBezTo>
                    <a:pt x="2470150" y="2115550"/>
                    <a:pt x="2471291" y="2099607"/>
                    <a:pt x="2504360" y="2090497"/>
                  </a:cubicBezTo>
                  <a:cubicBezTo>
                    <a:pt x="2518044" y="2085941"/>
                    <a:pt x="2698214" y="2036973"/>
                    <a:pt x="2708476" y="2033557"/>
                  </a:cubicBezTo>
                  <a:close/>
                  <a:moveTo>
                    <a:pt x="1407173" y="2033557"/>
                  </a:moveTo>
                  <a:cubicBezTo>
                    <a:pt x="1407173" y="2033557"/>
                    <a:pt x="1407173" y="2033557"/>
                    <a:pt x="1408313" y="2033557"/>
                  </a:cubicBezTo>
                  <a:cubicBezTo>
                    <a:pt x="1408313" y="2033557"/>
                    <a:pt x="1408313" y="2033557"/>
                    <a:pt x="1740146" y="2033557"/>
                  </a:cubicBezTo>
                  <a:cubicBezTo>
                    <a:pt x="1740146" y="2033557"/>
                    <a:pt x="1931719" y="2085941"/>
                    <a:pt x="1945403" y="2090497"/>
                  </a:cubicBezTo>
                  <a:cubicBezTo>
                    <a:pt x="1978472" y="2099607"/>
                    <a:pt x="1979612" y="2115550"/>
                    <a:pt x="1979612" y="2147436"/>
                  </a:cubicBezTo>
                  <a:cubicBezTo>
                    <a:pt x="1979612" y="2147436"/>
                    <a:pt x="1979612" y="2147436"/>
                    <a:pt x="1979612" y="2598398"/>
                  </a:cubicBezTo>
                  <a:cubicBezTo>
                    <a:pt x="1979612" y="2608647"/>
                    <a:pt x="1970490" y="2617757"/>
                    <a:pt x="1959087" y="2617757"/>
                  </a:cubicBezTo>
                  <a:cubicBezTo>
                    <a:pt x="1959087" y="2617757"/>
                    <a:pt x="1959087" y="2617757"/>
                    <a:pt x="1189373" y="2617757"/>
                  </a:cubicBezTo>
                  <a:cubicBezTo>
                    <a:pt x="1177969" y="2617757"/>
                    <a:pt x="1169987" y="2608647"/>
                    <a:pt x="1169987" y="2598398"/>
                  </a:cubicBezTo>
                  <a:cubicBezTo>
                    <a:pt x="1169987" y="2598398"/>
                    <a:pt x="1169987" y="2598398"/>
                    <a:pt x="1169987" y="2147436"/>
                  </a:cubicBezTo>
                  <a:cubicBezTo>
                    <a:pt x="1169987" y="2115550"/>
                    <a:pt x="1169987" y="2099607"/>
                    <a:pt x="1203056" y="2090497"/>
                  </a:cubicBezTo>
                  <a:cubicBezTo>
                    <a:pt x="1216740" y="2085941"/>
                    <a:pt x="1396910" y="2036973"/>
                    <a:pt x="1407173" y="2033557"/>
                  </a:cubicBezTo>
                  <a:close/>
                  <a:moveTo>
                    <a:pt x="4174332" y="1536670"/>
                  </a:moveTo>
                  <a:cubicBezTo>
                    <a:pt x="4266830" y="1536670"/>
                    <a:pt x="4341814" y="1633687"/>
                    <a:pt x="4341814" y="1753364"/>
                  </a:cubicBezTo>
                  <a:cubicBezTo>
                    <a:pt x="4341814" y="1873041"/>
                    <a:pt x="4266830" y="1970058"/>
                    <a:pt x="4174332" y="1970058"/>
                  </a:cubicBezTo>
                  <a:cubicBezTo>
                    <a:pt x="4081834" y="1970058"/>
                    <a:pt x="4006850" y="1873041"/>
                    <a:pt x="4006850" y="1753364"/>
                  </a:cubicBezTo>
                  <a:cubicBezTo>
                    <a:pt x="4006850" y="1633687"/>
                    <a:pt x="4081834" y="1536670"/>
                    <a:pt x="4174332" y="1536670"/>
                  </a:cubicBezTo>
                  <a:close/>
                  <a:moveTo>
                    <a:pt x="2872582" y="1536670"/>
                  </a:moveTo>
                  <a:cubicBezTo>
                    <a:pt x="2965080" y="1536670"/>
                    <a:pt x="3040064" y="1633687"/>
                    <a:pt x="3040064" y="1753364"/>
                  </a:cubicBezTo>
                  <a:cubicBezTo>
                    <a:pt x="3040064" y="1873041"/>
                    <a:pt x="2965080" y="1970058"/>
                    <a:pt x="2872582" y="1970058"/>
                  </a:cubicBezTo>
                  <a:cubicBezTo>
                    <a:pt x="2780084" y="1970058"/>
                    <a:pt x="2705100" y="1873041"/>
                    <a:pt x="2705100" y="1753364"/>
                  </a:cubicBezTo>
                  <a:cubicBezTo>
                    <a:pt x="2705100" y="1633687"/>
                    <a:pt x="2780084" y="1536670"/>
                    <a:pt x="2872582" y="1536670"/>
                  </a:cubicBezTo>
                  <a:close/>
                  <a:moveTo>
                    <a:pt x="1570832" y="1536670"/>
                  </a:moveTo>
                  <a:cubicBezTo>
                    <a:pt x="1663330" y="1536670"/>
                    <a:pt x="1738314" y="1633687"/>
                    <a:pt x="1738314" y="1753364"/>
                  </a:cubicBezTo>
                  <a:cubicBezTo>
                    <a:pt x="1738314" y="1873041"/>
                    <a:pt x="1663330" y="1970058"/>
                    <a:pt x="1570832" y="1970058"/>
                  </a:cubicBezTo>
                  <a:cubicBezTo>
                    <a:pt x="1478334" y="1970058"/>
                    <a:pt x="1403350" y="1873041"/>
                    <a:pt x="1403350" y="1753364"/>
                  </a:cubicBezTo>
                  <a:cubicBezTo>
                    <a:pt x="1403350" y="1633687"/>
                    <a:pt x="1478334" y="1536670"/>
                    <a:pt x="1570832" y="1536670"/>
                  </a:cubicBezTo>
                  <a:close/>
                  <a:moveTo>
                    <a:pt x="1922737" y="376207"/>
                  </a:moveTo>
                  <a:cubicBezTo>
                    <a:pt x="1922737" y="376207"/>
                    <a:pt x="1922737" y="376207"/>
                    <a:pt x="3828330" y="376207"/>
                  </a:cubicBezTo>
                  <a:cubicBezTo>
                    <a:pt x="3850024" y="376207"/>
                    <a:pt x="3867150" y="394435"/>
                    <a:pt x="3867150" y="416081"/>
                  </a:cubicBezTo>
                  <a:cubicBezTo>
                    <a:pt x="3867150" y="416081"/>
                    <a:pt x="3867150" y="416081"/>
                    <a:pt x="3867150" y="1647609"/>
                  </a:cubicBezTo>
                  <a:cubicBezTo>
                    <a:pt x="3867150" y="1669255"/>
                    <a:pt x="3850024" y="1687483"/>
                    <a:pt x="3828330" y="1687483"/>
                  </a:cubicBezTo>
                  <a:cubicBezTo>
                    <a:pt x="3828330" y="1687483"/>
                    <a:pt x="3828330" y="1687483"/>
                    <a:pt x="3064494" y="1687483"/>
                  </a:cubicBezTo>
                  <a:cubicBezTo>
                    <a:pt x="3041659" y="1582672"/>
                    <a:pt x="2964020" y="1504064"/>
                    <a:pt x="2872679" y="1504064"/>
                  </a:cubicBezTo>
                  <a:cubicBezTo>
                    <a:pt x="2781339" y="1504064"/>
                    <a:pt x="2703699" y="1582672"/>
                    <a:pt x="2680864" y="1687483"/>
                  </a:cubicBezTo>
                  <a:cubicBezTo>
                    <a:pt x="2680864" y="1687483"/>
                    <a:pt x="2680864" y="1687483"/>
                    <a:pt x="1922737" y="1687483"/>
                  </a:cubicBezTo>
                  <a:cubicBezTo>
                    <a:pt x="1901043" y="1687483"/>
                    <a:pt x="1882775" y="1669255"/>
                    <a:pt x="1882775" y="1647609"/>
                  </a:cubicBezTo>
                  <a:cubicBezTo>
                    <a:pt x="1882775" y="1647609"/>
                    <a:pt x="1882775" y="1647609"/>
                    <a:pt x="1882775" y="416081"/>
                  </a:cubicBezTo>
                  <a:cubicBezTo>
                    <a:pt x="1882775" y="394435"/>
                    <a:pt x="1901043" y="376207"/>
                    <a:pt x="1922737" y="376207"/>
                  </a:cubicBezTo>
                  <a:close/>
                  <a:moveTo>
                    <a:pt x="37056" y="3080"/>
                  </a:moveTo>
                  <a:cubicBezTo>
                    <a:pt x="44275" y="1263"/>
                    <a:pt x="52189" y="1192"/>
                    <a:pt x="60459" y="3187"/>
                  </a:cubicBezTo>
                  <a:cubicBezTo>
                    <a:pt x="60459" y="3187"/>
                    <a:pt x="60459" y="3187"/>
                    <a:pt x="1762429" y="369182"/>
                  </a:cubicBezTo>
                  <a:cubicBezTo>
                    <a:pt x="1776118" y="372602"/>
                    <a:pt x="1787525" y="394265"/>
                    <a:pt x="1787525" y="417069"/>
                  </a:cubicBezTo>
                  <a:cubicBezTo>
                    <a:pt x="1787525" y="417069"/>
                    <a:pt x="1787525" y="417069"/>
                    <a:pt x="1787525" y="1645031"/>
                  </a:cubicBezTo>
                  <a:cubicBezTo>
                    <a:pt x="1787525" y="1667835"/>
                    <a:pt x="1777259" y="1688358"/>
                    <a:pt x="1763570" y="1692918"/>
                  </a:cubicBezTo>
                  <a:cubicBezTo>
                    <a:pt x="1741896" y="1584602"/>
                    <a:pt x="1664326" y="1504790"/>
                    <a:pt x="1570786" y="1504790"/>
                  </a:cubicBezTo>
                  <a:cubicBezTo>
                    <a:pt x="1461276" y="1504790"/>
                    <a:pt x="1371158" y="1616527"/>
                    <a:pt x="1371158" y="1753347"/>
                  </a:cubicBezTo>
                  <a:cubicBezTo>
                    <a:pt x="1371158" y="1761329"/>
                    <a:pt x="1372299" y="1769310"/>
                    <a:pt x="1373440" y="1777291"/>
                  </a:cubicBezTo>
                  <a:cubicBezTo>
                    <a:pt x="1373440" y="1777291"/>
                    <a:pt x="1373440" y="1777291"/>
                    <a:pt x="60459" y="2060053"/>
                  </a:cubicBezTo>
                  <a:cubicBezTo>
                    <a:pt x="27378" y="2066894"/>
                    <a:pt x="0" y="2042951"/>
                    <a:pt x="0" y="2005325"/>
                  </a:cubicBezTo>
                  <a:cubicBezTo>
                    <a:pt x="0" y="2005325"/>
                    <a:pt x="0" y="2005325"/>
                    <a:pt x="0" y="57915"/>
                  </a:cubicBezTo>
                  <a:cubicBezTo>
                    <a:pt x="0" y="29696"/>
                    <a:pt x="15400" y="8532"/>
                    <a:pt x="37056" y="3080"/>
                  </a:cubicBezTo>
                  <a:close/>
                  <a:moveTo>
                    <a:pt x="5720312" y="1080"/>
                  </a:moveTo>
                  <a:cubicBezTo>
                    <a:pt x="5742457" y="5728"/>
                    <a:pt x="5757862" y="24960"/>
                    <a:pt x="5757862" y="50602"/>
                  </a:cubicBezTo>
                  <a:cubicBezTo>
                    <a:pt x="5757862" y="50602"/>
                    <a:pt x="5757862" y="50602"/>
                    <a:pt x="5757862" y="2013087"/>
                  </a:cubicBezTo>
                  <a:cubicBezTo>
                    <a:pt x="5757862" y="2048416"/>
                    <a:pt x="5730475" y="2070070"/>
                    <a:pt x="5696241" y="2063232"/>
                  </a:cubicBezTo>
                  <a:cubicBezTo>
                    <a:pt x="5696241" y="2063232"/>
                    <a:pt x="5696241" y="2063232"/>
                    <a:pt x="4372516" y="1776039"/>
                  </a:cubicBezTo>
                  <a:cubicBezTo>
                    <a:pt x="4373657" y="1769201"/>
                    <a:pt x="4374798" y="1761224"/>
                    <a:pt x="4374798" y="1753246"/>
                  </a:cubicBezTo>
                  <a:cubicBezTo>
                    <a:pt x="4374798" y="1616487"/>
                    <a:pt x="4284648" y="1504801"/>
                    <a:pt x="4175098" y="1504801"/>
                  </a:cubicBezTo>
                  <a:cubicBezTo>
                    <a:pt x="4082666" y="1504801"/>
                    <a:pt x="4006209" y="1583437"/>
                    <a:pt x="3983387" y="1688286"/>
                  </a:cubicBezTo>
                  <a:cubicBezTo>
                    <a:pt x="3971975" y="1681448"/>
                    <a:pt x="3963987" y="1666632"/>
                    <a:pt x="3963987" y="1648398"/>
                  </a:cubicBezTo>
                  <a:cubicBezTo>
                    <a:pt x="3963987" y="1648398"/>
                    <a:pt x="3963987" y="1648398"/>
                    <a:pt x="3963987" y="416431"/>
                  </a:cubicBezTo>
                  <a:cubicBezTo>
                    <a:pt x="3963987" y="394778"/>
                    <a:pt x="3975399" y="374264"/>
                    <a:pt x="3989092" y="370845"/>
                  </a:cubicBezTo>
                  <a:cubicBezTo>
                    <a:pt x="3989092" y="370845"/>
                    <a:pt x="3989092" y="370845"/>
                    <a:pt x="5696241" y="1597"/>
                  </a:cubicBezTo>
                  <a:cubicBezTo>
                    <a:pt x="5704799" y="-398"/>
                    <a:pt x="5712930" y="-469"/>
                    <a:pt x="5720312" y="108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ja-JP" altLang="en-US" dirty="0"/>
            </a:p>
          </p:txBody>
        </p:sp>
        <p:sp>
          <p:nvSpPr>
            <p:cNvPr id="127" name="フリーフォーム 126"/>
            <p:cNvSpPr>
              <a:spLocks noChangeAspect="1"/>
            </p:cNvSpPr>
            <p:nvPr/>
          </p:nvSpPr>
          <p:spPr bwMode="gray">
            <a:xfrm>
              <a:off x="2873375" y="-1978025"/>
              <a:ext cx="5392738" cy="1263650"/>
            </a:xfrm>
            <a:custGeom>
              <a:avLst/>
              <a:gdLst>
                <a:gd name="connsiteX0" fmla="*/ 4840288 w 5392738"/>
                <a:gd name="connsiteY0" fmla="*/ 1079500 h 1263650"/>
                <a:gd name="connsiteX1" fmla="*/ 5392738 w 5392738"/>
                <a:gd name="connsiteY1" fmla="*/ 1131888 h 1263650"/>
                <a:gd name="connsiteX2" fmla="*/ 5392738 w 5392738"/>
                <a:gd name="connsiteY2" fmla="*/ 1263650 h 1263650"/>
                <a:gd name="connsiteX3" fmla="*/ 4840288 w 5392738"/>
                <a:gd name="connsiteY3" fmla="*/ 1195388 h 1263650"/>
                <a:gd name="connsiteX4" fmla="*/ 4094163 w 5392738"/>
                <a:gd name="connsiteY4" fmla="*/ 1008063 h 1263650"/>
                <a:gd name="connsiteX5" fmla="*/ 4805363 w 5392738"/>
                <a:gd name="connsiteY5" fmla="*/ 1074738 h 1263650"/>
                <a:gd name="connsiteX6" fmla="*/ 4805363 w 5392738"/>
                <a:gd name="connsiteY6" fmla="*/ 1190626 h 1263650"/>
                <a:gd name="connsiteX7" fmla="*/ 4094163 w 5392738"/>
                <a:gd name="connsiteY7" fmla="*/ 1103313 h 1263650"/>
                <a:gd name="connsiteX8" fmla="*/ 3848100 w 5392738"/>
                <a:gd name="connsiteY8" fmla="*/ 985838 h 1263650"/>
                <a:gd name="connsiteX9" fmla="*/ 4062413 w 5392738"/>
                <a:gd name="connsiteY9" fmla="*/ 1006476 h 1263650"/>
                <a:gd name="connsiteX10" fmla="*/ 4062413 w 5392738"/>
                <a:gd name="connsiteY10" fmla="*/ 1100138 h 1263650"/>
                <a:gd name="connsiteX11" fmla="*/ 3848100 w 5392738"/>
                <a:gd name="connsiteY11" fmla="*/ 1073151 h 1263650"/>
                <a:gd name="connsiteX12" fmla="*/ 4840288 w 5392738"/>
                <a:gd name="connsiteY12" fmla="*/ 909637 h 1263650"/>
                <a:gd name="connsiteX13" fmla="*/ 5392738 w 5392738"/>
                <a:gd name="connsiteY13" fmla="*/ 939800 h 1263650"/>
                <a:gd name="connsiteX14" fmla="*/ 5392738 w 5392738"/>
                <a:gd name="connsiteY14" fmla="*/ 1071562 h 1263650"/>
                <a:gd name="connsiteX15" fmla="*/ 4840288 w 5392738"/>
                <a:gd name="connsiteY15" fmla="*/ 1027112 h 1263650"/>
                <a:gd name="connsiteX16" fmla="*/ 4094163 w 5392738"/>
                <a:gd name="connsiteY16" fmla="*/ 869950 h 1263650"/>
                <a:gd name="connsiteX17" fmla="*/ 4805363 w 5392738"/>
                <a:gd name="connsiteY17" fmla="*/ 909638 h 1263650"/>
                <a:gd name="connsiteX18" fmla="*/ 4805363 w 5392738"/>
                <a:gd name="connsiteY18" fmla="*/ 1022350 h 1263650"/>
                <a:gd name="connsiteX19" fmla="*/ 4094163 w 5392738"/>
                <a:gd name="connsiteY19" fmla="*/ 965200 h 1263650"/>
                <a:gd name="connsiteX20" fmla="*/ 3848100 w 5392738"/>
                <a:gd name="connsiteY20" fmla="*/ 857250 h 1263650"/>
                <a:gd name="connsiteX21" fmla="*/ 4062413 w 5392738"/>
                <a:gd name="connsiteY21" fmla="*/ 869950 h 1263650"/>
                <a:gd name="connsiteX22" fmla="*/ 4062413 w 5392738"/>
                <a:gd name="connsiteY22" fmla="*/ 963613 h 1263650"/>
                <a:gd name="connsiteX23" fmla="*/ 3848100 w 5392738"/>
                <a:gd name="connsiteY23" fmla="*/ 946150 h 1263650"/>
                <a:gd name="connsiteX24" fmla="*/ 4840288 w 5392738"/>
                <a:gd name="connsiteY24" fmla="*/ 744537 h 1263650"/>
                <a:gd name="connsiteX25" fmla="*/ 5392738 w 5392738"/>
                <a:gd name="connsiteY25" fmla="*/ 752475 h 1263650"/>
                <a:gd name="connsiteX26" fmla="*/ 5392738 w 5392738"/>
                <a:gd name="connsiteY26" fmla="*/ 884237 h 1263650"/>
                <a:gd name="connsiteX27" fmla="*/ 4840288 w 5392738"/>
                <a:gd name="connsiteY27" fmla="*/ 860425 h 1263650"/>
                <a:gd name="connsiteX28" fmla="*/ 4094163 w 5392738"/>
                <a:gd name="connsiteY28" fmla="*/ 735012 h 1263650"/>
                <a:gd name="connsiteX29" fmla="*/ 4805363 w 5392738"/>
                <a:gd name="connsiteY29" fmla="*/ 744537 h 1263650"/>
                <a:gd name="connsiteX30" fmla="*/ 4805363 w 5392738"/>
                <a:gd name="connsiteY30" fmla="*/ 858837 h 1263650"/>
                <a:gd name="connsiteX31" fmla="*/ 4094163 w 5392738"/>
                <a:gd name="connsiteY31" fmla="*/ 828675 h 1263650"/>
                <a:gd name="connsiteX32" fmla="*/ 3848100 w 5392738"/>
                <a:gd name="connsiteY32" fmla="*/ 731837 h 1263650"/>
                <a:gd name="connsiteX33" fmla="*/ 4062413 w 5392738"/>
                <a:gd name="connsiteY33" fmla="*/ 735012 h 1263650"/>
                <a:gd name="connsiteX34" fmla="*/ 4062413 w 5392738"/>
                <a:gd name="connsiteY34" fmla="*/ 828675 h 1263650"/>
                <a:gd name="connsiteX35" fmla="*/ 3848100 w 5392738"/>
                <a:gd name="connsiteY35" fmla="*/ 820738 h 1263650"/>
                <a:gd name="connsiteX36" fmla="*/ 4062413 w 5392738"/>
                <a:gd name="connsiteY36" fmla="*/ 600075 h 1263650"/>
                <a:gd name="connsiteX37" fmla="*/ 4062413 w 5392738"/>
                <a:gd name="connsiteY37" fmla="*/ 695325 h 1263650"/>
                <a:gd name="connsiteX38" fmla="*/ 3848100 w 5392738"/>
                <a:gd name="connsiteY38" fmla="*/ 695325 h 1263650"/>
                <a:gd name="connsiteX39" fmla="*/ 3848100 w 5392738"/>
                <a:gd name="connsiteY39" fmla="*/ 606425 h 1263650"/>
                <a:gd name="connsiteX40" fmla="*/ 4805363 w 5392738"/>
                <a:gd name="connsiteY40" fmla="*/ 581025 h 1263650"/>
                <a:gd name="connsiteX41" fmla="*/ 4805363 w 5392738"/>
                <a:gd name="connsiteY41" fmla="*/ 695325 h 1263650"/>
                <a:gd name="connsiteX42" fmla="*/ 4094163 w 5392738"/>
                <a:gd name="connsiteY42" fmla="*/ 695325 h 1263650"/>
                <a:gd name="connsiteX43" fmla="*/ 4094163 w 5392738"/>
                <a:gd name="connsiteY43" fmla="*/ 600075 h 1263650"/>
                <a:gd name="connsiteX44" fmla="*/ 5392738 w 5392738"/>
                <a:gd name="connsiteY44" fmla="*/ 565150 h 1263650"/>
                <a:gd name="connsiteX45" fmla="*/ 5392738 w 5392738"/>
                <a:gd name="connsiteY45" fmla="*/ 695325 h 1263650"/>
                <a:gd name="connsiteX46" fmla="*/ 4840288 w 5392738"/>
                <a:gd name="connsiteY46" fmla="*/ 695325 h 1263650"/>
                <a:gd name="connsiteX47" fmla="*/ 4840288 w 5392738"/>
                <a:gd name="connsiteY47" fmla="*/ 579438 h 1263650"/>
                <a:gd name="connsiteX48" fmla="*/ 4062413 w 5392738"/>
                <a:gd name="connsiteY48" fmla="*/ 465137 h 1263650"/>
                <a:gd name="connsiteX49" fmla="*/ 4062413 w 5392738"/>
                <a:gd name="connsiteY49" fmla="*/ 560388 h 1263650"/>
                <a:gd name="connsiteX50" fmla="*/ 3848100 w 5392738"/>
                <a:gd name="connsiteY50" fmla="*/ 568325 h 1263650"/>
                <a:gd name="connsiteX51" fmla="*/ 3848100 w 5392738"/>
                <a:gd name="connsiteY51" fmla="*/ 481012 h 1263650"/>
                <a:gd name="connsiteX52" fmla="*/ 4805363 w 5392738"/>
                <a:gd name="connsiteY52" fmla="*/ 415925 h 1263650"/>
                <a:gd name="connsiteX53" fmla="*/ 4805363 w 5392738"/>
                <a:gd name="connsiteY53" fmla="*/ 531813 h 1263650"/>
                <a:gd name="connsiteX54" fmla="*/ 4094163 w 5392738"/>
                <a:gd name="connsiteY54" fmla="*/ 558800 h 1263650"/>
                <a:gd name="connsiteX55" fmla="*/ 4094163 w 5392738"/>
                <a:gd name="connsiteY55" fmla="*/ 465138 h 1263650"/>
                <a:gd name="connsiteX56" fmla="*/ 2316163 w 5392738"/>
                <a:gd name="connsiteY56" fmla="*/ 385762 h 1263650"/>
                <a:gd name="connsiteX57" fmla="*/ 2316163 w 5392738"/>
                <a:gd name="connsiteY57" fmla="*/ 730250 h 1263650"/>
                <a:gd name="connsiteX58" fmla="*/ 3051176 w 5392738"/>
                <a:gd name="connsiteY58" fmla="*/ 730250 h 1263650"/>
                <a:gd name="connsiteX59" fmla="*/ 3051176 w 5392738"/>
                <a:gd name="connsiteY59" fmla="*/ 385762 h 1263650"/>
                <a:gd name="connsiteX60" fmla="*/ 5392738 w 5392738"/>
                <a:gd name="connsiteY60" fmla="*/ 376237 h 1263650"/>
                <a:gd name="connsiteX61" fmla="*/ 5392738 w 5392738"/>
                <a:gd name="connsiteY61" fmla="*/ 508000 h 1263650"/>
                <a:gd name="connsiteX62" fmla="*/ 4840288 w 5392738"/>
                <a:gd name="connsiteY62" fmla="*/ 530225 h 1263650"/>
                <a:gd name="connsiteX63" fmla="*/ 4840288 w 5392738"/>
                <a:gd name="connsiteY63" fmla="*/ 414337 h 1263650"/>
                <a:gd name="connsiteX64" fmla="*/ 4062413 w 5392738"/>
                <a:gd name="connsiteY64" fmla="*/ 331787 h 1263650"/>
                <a:gd name="connsiteX65" fmla="*/ 4062413 w 5392738"/>
                <a:gd name="connsiteY65" fmla="*/ 425450 h 1263650"/>
                <a:gd name="connsiteX66" fmla="*/ 3848100 w 5392738"/>
                <a:gd name="connsiteY66" fmla="*/ 442912 h 1263650"/>
                <a:gd name="connsiteX67" fmla="*/ 3848100 w 5392738"/>
                <a:gd name="connsiteY67" fmla="*/ 355600 h 1263650"/>
                <a:gd name="connsiteX68" fmla="*/ 4805363 w 5392738"/>
                <a:gd name="connsiteY68" fmla="*/ 252412 h 1263650"/>
                <a:gd name="connsiteX69" fmla="*/ 4805363 w 5392738"/>
                <a:gd name="connsiteY69" fmla="*/ 368300 h 1263650"/>
                <a:gd name="connsiteX70" fmla="*/ 4094163 w 5392738"/>
                <a:gd name="connsiteY70" fmla="*/ 423862 h 1263650"/>
                <a:gd name="connsiteX71" fmla="*/ 4094163 w 5392738"/>
                <a:gd name="connsiteY71" fmla="*/ 328612 h 1263650"/>
                <a:gd name="connsiteX72" fmla="*/ 4062413 w 5392738"/>
                <a:gd name="connsiteY72" fmla="*/ 198437 h 1263650"/>
                <a:gd name="connsiteX73" fmla="*/ 4062413 w 5392738"/>
                <a:gd name="connsiteY73" fmla="*/ 290512 h 1263650"/>
                <a:gd name="connsiteX74" fmla="*/ 3848100 w 5392738"/>
                <a:gd name="connsiteY74" fmla="*/ 317500 h 1263650"/>
                <a:gd name="connsiteX75" fmla="*/ 3848100 w 5392738"/>
                <a:gd name="connsiteY75" fmla="*/ 228600 h 1263650"/>
                <a:gd name="connsiteX76" fmla="*/ 5392738 w 5392738"/>
                <a:gd name="connsiteY76" fmla="*/ 188912 h 1263650"/>
                <a:gd name="connsiteX77" fmla="*/ 5392738 w 5392738"/>
                <a:gd name="connsiteY77" fmla="*/ 320675 h 1263650"/>
                <a:gd name="connsiteX78" fmla="*/ 4840288 w 5392738"/>
                <a:gd name="connsiteY78" fmla="*/ 363537 h 1263650"/>
                <a:gd name="connsiteX79" fmla="*/ 4840288 w 5392738"/>
                <a:gd name="connsiteY79" fmla="*/ 249237 h 1263650"/>
                <a:gd name="connsiteX80" fmla="*/ 1784350 w 5392738"/>
                <a:gd name="connsiteY80" fmla="*/ 144462 h 1263650"/>
                <a:gd name="connsiteX81" fmla="*/ 3582988 w 5392738"/>
                <a:gd name="connsiteY81" fmla="*/ 144462 h 1263650"/>
                <a:gd name="connsiteX82" fmla="*/ 3074988 w 5392738"/>
                <a:gd name="connsiteY82" fmla="*/ 382587 h 1263650"/>
                <a:gd name="connsiteX83" fmla="*/ 3074988 w 5392738"/>
                <a:gd name="connsiteY83" fmla="*/ 735012 h 1263650"/>
                <a:gd name="connsiteX84" fmla="*/ 3582988 w 5392738"/>
                <a:gd name="connsiteY84" fmla="*/ 1084262 h 1263650"/>
                <a:gd name="connsiteX85" fmla="*/ 1784350 w 5392738"/>
                <a:gd name="connsiteY85" fmla="*/ 1084262 h 1263650"/>
                <a:gd name="connsiteX86" fmla="*/ 2290763 w 5392738"/>
                <a:gd name="connsiteY86" fmla="*/ 736600 h 1263650"/>
                <a:gd name="connsiteX87" fmla="*/ 2290763 w 5392738"/>
                <a:gd name="connsiteY87" fmla="*/ 382587 h 1263650"/>
                <a:gd name="connsiteX88" fmla="*/ 4805363 w 5392738"/>
                <a:gd name="connsiteY88" fmla="*/ 88900 h 1263650"/>
                <a:gd name="connsiteX89" fmla="*/ 4805363 w 5392738"/>
                <a:gd name="connsiteY89" fmla="*/ 203200 h 1263650"/>
                <a:gd name="connsiteX90" fmla="*/ 4094163 w 5392738"/>
                <a:gd name="connsiteY90" fmla="*/ 288925 h 1263650"/>
                <a:gd name="connsiteX91" fmla="*/ 4094163 w 5392738"/>
                <a:gd name="connsiteY91" fmla="*/ 193675 h 1263650"/>
                <a:gd name="connsiteX92" fmla="*/ 65034 w 5392738"/>
                <a:gd name="connsiteY92" fmla="*/ 61706 h 1263650"/>
                <a:gd name="connsiteX93" fmla="*/ 126645 w 5392738"/>
                <a:gd name="connsiteY93" fmla="*/ 132330 h 1263650"/>
                <a:gd name="connsiteX94" fmla="*/ 480336 w 5392738"/>
                <a:gd name="connsiteY94" fmla="*/ 175615 h 1263650"/>
                <a:gd name="connsiteX95" fmla="*/ 531679 w 5392738"/>
                <a:gd name="connsiteY95" fmla="*/ 125495 h 1263650"/>
                <a:gd name="connsiteX96" fmla="*/ 580739 w 5392738"/>
                <a:gd name="connsiteY96" fmla="*/ 188145 h 1263650"/>
                <a:gd name="connsiteX97" fmla="*/ 869397 w 5392738"/>
                <a:gd name="connsiteY97" fmla="*/ 222318 h 1263650"/>
                <a:gd name="connsiteX98" fmla="*/ 911612 w 5392738"/>
                <a:gd name="connsiteY98" fmla="*/ 177893 h 1263650"/>
                <a:gd name="connsiteX99" fmla="*/ 953827 w 5392738"/>
                <a:gd name="connsiteY99" fmla="*/ 245100 h 1263650"/>
                <a:gd name="connsiteX100" fmla="*/ 948122 w 5392738"/>
                <a:gd name="connsiteY100" fmla="*/ 272438 h 1263650"/>
                <a:gd name="connsiteX101" fmla="*/ 1208257 w 5392738"/>
                <a:gd name="connsiteY101" fmla="*/ 642641 h 1263650"/>
                <a:gd name="connsiteX102" fmla="*/ 1226512 w 5392738"/>
                <a:gd name="connsiteY102" fmla="*/ 633529 h 1263650"/>
                <a:gd name="connsiteX103" fmla="*/ 1260740 w 5392738"/>
                <a:gd name="connsiteY103" fmla="*/ 677953 h 1263650"/>
                <a:gd name="connsiteX104" fmla="*/ 1452418 w 5392738"/>
                <a:gd name="connsiteY104" fmla="*/ 677953 h 1263650"/>
                <a:gd name="connsiteX105" fmla="*/ 1482083 w 5392738"/>
                <a:gd name="connsiteY105" fmla="*/ 638085 h 1263650"/>
                <a:gd name="connsiteX106" fmla="*/ 1512888 w 5392738"/>
                <a:gd name="connsiteY106" fmla="*/ 690483 h 1263650"/>
                <a:gd name="connsiteX107" fmla="*/ 1482083 w 5392738"/>
                <a:gd name="connsiteY107" fmla="*/ 742881 h 1263650"/>
                <a:gd name="connsiteX108" fmla="*/ 1452418 w 5392738"/>
                <a:gd name="connsiteY108" fmla="*/ 701874 h 1263650"/>
                <a:gd name="connsiteX109" fmla="*/ 1260740 w 5392738"/>
                <a:gd name="connsiteY109" fmla="*/ 701874 h 1263650"/>
                <a:gd name="connsiteX110" fmla="*/ 1226512 w 5392738"/>
                <a:gd name="connsiteY110" fmla="*/ 746298 h 1263650"/>
                <a:gd name="connsiteX111" fmla="*/ 1208257 w 5392738"/>
                <a:gd name="connsiteY111" fmla="*/ 738325 h 1263650"/>
                <a:gd name="connsiteX112" fmla="*/ 948122 w 5392738"/>
                <a:gd name="connsiteY112" fmla="*/ 1108528 h 1263650"/>
                <a:gd name="connsiteX113" fmla="*/ 953827 w 5392738"/>
                <a:gd name="connsiteY113" fmla="*/ 1135867 h 1263650"/>
                <a:gd name="connsiteX114" fmla="*/ 911612 w 5392738"/>
                <a:gd name="connsiteY114" fmla="*/ 1201934 h 1263650"/>
                <a:gd name="connsiteX115" fmla="*/ 869397 w 5392738"/>
                <a:gd name="connsiteY115" fmla="*/ 1157509 h 1263650"/>
                <a:gd name="connsiteX116" fmla="*/ 580739 w 5392738"/>
                <a:gd name="connsiteY116" fmla="*/ 1192821 h 1263650"/>
                <a:gd name="connsiteX117" fmla="*/ 531679 w 5392738"/>
                <a:gd name="connsiteY117" fmla="*/ 1254332 h 1263650"/>
                <a:gd name="connsiteX118" fmla="*/ 478054 w 5392738"/>
                <a:gd name="connsiteY118" fmla="*/ 1192821 h 1263650"/>
                <a:gd name="connsiteX119" fmla="*/ 531679 w 5392738"/>
                <a:gd name="connsiteY119" fmla="*/ 1118780 h 1263650"/>
                <a:gd name="connsiteX120" fmla="*/ 580739 w 5392738"/>
                <a:gd name="connsiteY120" fmla="*/ 1168900 h 1263650"/>
                <a:gd name="connsiteX121" fmla="*/ 869397 w 5392738"/>
                <a:gd name="connsiteY121" fmla="*/ 1133588 h 1263650"/>
                <a:gd name="connsiteX122" fmla="*/ 911612 w 5392738"/>
                <a:gd name="connsiteY122" fmla="*/ 1078912 h 1263650"/>
                <a:gd name="connsiteX123" fmla="*/ 934431 w 5392738"/>
                <a:gd name="connsiteY123" fmla="*/ 1086886 h 1263650"/>
                <a:gd name="connsiteX124" fmla="*/ 1194566 w 5392738"/>
                <a:gd name="connsiteY124" fmla="*/ 715543 h 1263650"/>
                <a:gd name="connsiteX125" fmla="*/ 1192284 w 5392738"/>
                <a:gd name="connsiteY125" fmla="*/ 701874 h 1263650"/>
                <a:gd name="connsiteX126" fmla="*/ 951545 w 5392738"/>
                <a:gd name="connsiteY126" fmla="*/ 701874 h 1263650"/>
                <a:gd name="connsiteX127" fmla="*/ 911612 w 5392738"/>
                <a:gd name="connsiteY127" fmla="*/ 751994 h 1263650"/>
                <a:gd name="connsiteX128" fmla="*/ 869397 w 5392738"/>
                <a:gd name="connsiteY128" fmla="*/ 701874 h 1263650"/>
                <a:gd name="connsiteX129" fmla="*/ 580739 w 5392738"/>
                <a:gd name="connsiteY129" fmla="*/ 701874 h 1263650"/>
                <a:gd name="connsiteX130" fmla="*/ 531679 w 5392738"/>
                <a:gd name="connsiteY130" fmla="*/ 757689 h 1263650"/>
                <a:gd name="connsiteX131" fmla="*/ 480336 w 5392738"/>
                <a:gd name="connsiteY131" fmla="*/ 701874 h 1263650"/>
                <a:gd name="connsiteX132" fmla="*/ 126645 w 5392738"/>
                <a:gd name="connsiteY132" fmla="*/ 701874 h 1263650"/>
                <a:gd name="connsiteX133" fmla="*/ 65034 w 5392738"/>
                <a:gd name="connsiteY133" fmla="*/ 765663 h 1263650"/>
                <a:gd name="connsiteX134" fmla="*/ 0 w 5392738"/>
                <a:gd name="connsiteY134" fmla="*/ 690483 h 1263650"/>
                <a:gd name="connsiteX135" fmla="*/ 65034 w 5392738"/>
                <a:gd name="connsiteY135" fmla="*/ 614164 h 1263650"/>
                <a:gd name="connsiteX136" fmla="*/ 126645 w 5392738"/>
                <a:gd name="connsiteY136" fmla="*/ 677953 h 1263650"/>
                <a:gd name="connsiteX137" fmla="*/ 480336 w 5392738"/>
                <a:gd name="connsiteY137" fmla="*/ 677953 h 1263650"/>
                <a:gd name="connsiteX138" fmla="*/ 531679 w 5392738"/>
                <a:gd name="connsiteY138" fmla="*/ 622138 h 1263650"/>
                <a:gd name="connsiteX139" fmla="*/ 580739 w 5392738"/>
                <a:gd name="connsiteY139" fmla="*/ 677953 h 1263650"/>
                <a:gd name="connsiteX140" fmla="*/ 869397 w 5392738"/>
                <a:gd name="connsiteY140" fmla="*/ 677953 h 1263650"/>
                <a:gd name="connsiteX141" fmla="*/ 911612 w 5392738"/>
                <a:gd name="connsiteY141" fmla="*/ 628972 h 1263650"/>
                <a:gd name="connsiteX142" fmla="*/ 951545 w 5392738"/>
                <a:gd name="connsiteY142" fmla="*/ 677953 h 1263650"/>
                <a:gd name="connsiteX143" fmla="*/ 1192284 w 5392738"/>
                <a:gd name="connsiteY143" fmla="*/ 677953 h 1263650"/>
                <a:gd name="connsiteX144" fmla="*/ 1194566 w 5392738"/>
                <a:gd name="connsiteY144" fmla="*/ 665423 h 1263650"/>
                <a:gd name="connsiteX145" fmla="*/ 934431 w 5392738"/>
                <a:gd name="connsiteY145" fmla="*/ 292941 h 1263650"/>
                <a:gd name="connsiteX146" fmla="*/ 911612 w 5392738"/>
                <a:gd name="connsiteY146" fmla="*/ 300915 h 1263650"/>
                <a:gd name="connsiteX147" fmla="*/ 869397 w 5392738"/>
                <a:gd name="connsiteY147" fmla="*/ 246239 h 1263650"/>
                <a:gd name="connsiteX148" fmla="*/ 580739 w 5392738"/>
                <a:gd name="connsiteY148" fmla="*/ 212066 h 1263650"/>
                <a:gd name="connsiteX149" fmla="*/ 531679 w 5392738"/>
                <a:gd name="connsiteY149" fmla="*/ 262186 h 1263650"/>
                <a:gd name="connsiteX150" fmla="*/ 480336 w 5392738"/>
                <a:gd name="connsiteY150" fmla="*/ 199536 h 1263650"/>
                <a:gd name="connsiteX151" fmla="*/ 126645 w 5392738"/>
                <a:gd name="connsiteY151" fmla="*/ 157390 h 1263650"/>
                <a:gd name="connsiteX152" fmla="*/ 65034 w 5392738"/>
                <a:gd name="connsiteY152" fmla="*/ 213205 h 1263650"/>
                <a:gd name="connsiteX153" fmla="*/ 0 w 5392738"/>
                <a:gd name="connsiteY153" fmla="*/ 130052 h 1263650"/>
                <a:gd name="connsiteX154" fmla="*/ 65034 w 5392738"/>
                <a:gd name="connsiteY154" fmla="*/ 61706 h 1263650"/>
                <a:gd name="connsiteX155" fmla="*/ 5392738 w 5392738"/>
                <a:gd name="connsiteY155" fmla="*/ 0 h 1263650"/>
                <a:gd name="connsiteX156" fmla="*/ 5392738 w 5392738"/>
                <a:gd name="connsiteY156" fmla="*/ 133350 h 1263650"/>
                <a:gd name="connsiteX157" fmla="*/ 4840288 w 5392738"/>
                <a:gd name="connsiteY157" fmla="*/ 198438 h 1263650"/>
                <a:gd name="connsiteX158" fmla="*/ 4840288 w 5392738"/>
                <a:gd name="connsiteY158" fmla="*/ 82550 h 1263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</a:cxnLst>
              <a:rect l="l" t="t" r="r" b="b"/>
              <a:pathLst>
                <a:path w="5392738" h="1263650">
                  <a:moveTo>
                    <a:pt x="4840288" y="1079500"/>
                  </a:moveTo>
                  <a:lnTo>
                    <a:pt x="5392738" y="1131888"/>
                  </a:lnTo>
                  <a:lnTo>
                    <a:pt x="5392738" y="1263650"/>
                  </a:lnTo>
                  <a:lnTo>
                    <a:pt x="4840288" y="1195388"/>
                  </a:lnTo>
                  <a:close/>
                  <a:moveTo>
                    <a:pt x="4094163" y="1008063"/>
                  </a:moveTo>
                  <a:lnTo>
                    <a:pt x="4805363" y="1074738"/>
                  </a:lnTo>
                  <a:lnTo>
                    <a:pt x="4805363" y="1190626"/>
                  </a:lnTo>
                  <a:lnTo>
                    <a:pt x="4094163" y="1103313"/>
                  </a:lnTo>
                  <a:close/>
                  <a:moveTo>
                    <a:pt x="3848100" y="985838"/>
                  </a:moveTo>
                  <a:lnTo>
                    <a:pt x="4062413" y="1006476"/>
                  </a:lnTo>
                  <a:lnTo>
                    <a:pt x="4062413" y="1100138"/>
                  </a:lnTo>
                  <a:lnTo>
                    <a:pt x="3848100" y="1073151"/>
                  </a:lnTo>
                  <a:close/>
                  <a:moveTo>
                    <a:pt x="4840288" y="909637"/>
                  </a:moveTo>
                  <a:lnTo>
                    <a:pt x="5392738" y="939800"/>
                  </a:lnTo>
                  <a:lnTo>
                    <a:pt x="5392738" y="1071562"/>
                  </a:lnTo>
                  <a:lnTo>
                    <a:pt x="4840288" y="1027112"/>
                  </a:lnTo>
                  <a:close/>
                  <a:moveTo>
                    <a:pt x="4094163" y="869950"/>
                  </a:moveTo>
                  <a:lnTo>
                    <a:pt x="4805363" y="909638"/>
                  </a:lnTo>
                  <a:lnTo>
                    <a:pt x="4805363" y="1022350"/>
                  </a:lnTo>
                  <a:lnTo>
                    <a:pt x="4094163" y="965200"/>
                  </a:lnTo>
                  <a:close/>
                  <a:moveTo>
                    <a:pt x="3848100" y="857250"/>
                  </a:moveTo>
                  <a:lnTo>
                    <a:pt x="4062413" y="869950"/>
                  </a:lnTo>
                  <a:lnTo>
                    <a:pt x="4062413" y="963613"/>
                  </a:lnTo>
                  <a:lnTo>
                    <a:pt x="3848100" y="946150"/>
                  </a:lnTo>
                  <a:close/>
                  <a:moveTo>
                    <a:pt x="4840288" y="744537"/>
                  </a:moveTo>
                  <a:lnTo>
                    <a:pt x="5392738" y="752475"/>
                  </a:lnTo>
                  <a:lnTo>
                    <a:pt x="5392738" y="884237"/>
                  </a:lnTo>
                  <a:lnTo>
                    <a:pt x="4840288" y="860425"/>
                  </a:lnTo>
                  <a:close/>
                  <a:moveTo>
                    <a:pt x="4094163" y="735012"/>
                  </a:moveTo>
                  <a:lnTo>
                    <a:pt x="4805363" y="744537"/>
                  </a:lnTo>
                  <a:lnTo>
                    <a:pt x="4805363" y="858837"/>
                  </a:lnTo>
                  <a:lnTo>
                    <a:pt x="4094163" y="828675"/>
                  </a:lnTo>
                  <a:close/>
                  <a:moveTo>
                    <a:pt x="3848100" y="731837"/>
                  </a:moveTo>
                  <a:lnTo>
                    <a:pt x="4062413" y="735012"/>
                  </a:lnTo>
                  <a:lnTo>
                    <a:pt x="4062413" y="828675"/>
                  </a:lnTo>
                  <a:lnTo>
                    <a:pt x="3848100" y="820738"/>
                  </a:lnTo>
                  <a:close/>
                  <a:moveTo>
                    <a:pt x="4062413" y="600075"/>
                  </a:moveTo>
                  <a:lnTo>
                    <a:pt x="4062413" y="695325"/>
                  </a:lnTo>
                  <a:lnTo>
                    <a:pt x="3848100" y="695325"/>
                  </a:lnTo>
                  <a:lnTo>
                    <a:pt x="3848100" y="606425"/>
                  </a:lnTo>
                  <a:close/>
                  <a:moveTo>
                    <a:pt x="4805363" y="581025"/>
                  </a:moveTo>
                  <a:lnTo>
                    <a:pt x="4805363" y="695325"/>
                  </a:lnTo>
                  <a:lnTo>
                    <a:pt x="4094163" y="695325"/>
                  </a:lnTo>
                  <a:lnTo>
                    <a:pt x="4094163" y="600075"/>
                  </a:lnTo>
                  <a:close/>
                  <a:moveTo>
                    <a:pt x="5392738" y="565150"/>
                  </a:moveTo>
                  <a:lnTo>
                    <a:pt x="5392738" y="695325"/>
                  </a:lnTo>
                  <a:lnTo>
                    <a:pt x="4840288" y="695325"/>
                  </a:lnTo>
                  <a:lnTo>
                    <a:pt x="4840288" y="579438"/>
                  </a:lnTo>
                  <a:close/>
                  <a:moveTo>
                    <a:pt x="4062413" y="465137"/>
                  </a:moveTo>
                  <a:lnTo>
                    <a:pt x="4062413" y="560388"/>
                  </a:lnTo>
                  <a:lnTo>
                    <a:pt x="3848100" y="568325"/>
                  </a:lnTo>
                  <a:lnTo>
                    <a:pt x="3848100" y="481012"/>
                  </a:lnTo>
                  <a:close/>
                  <a:moveTo>
                    <a:pt x="4805363" y="415925"/>
                  </a:moveTo>
                  <a:lnTo>
                    <a:pt x="4805363" y="531813"/>
                  </a:lnTo>
                  <a:lnTo>
                    <a:pt x="4094163" y="558800"/>
                  </a:lnTo>
                  <a:lnTo>
                    <a:pt x="4094163" y="465138"/>
                  </a:lnTo>
                  <a:close/>
                  <a:moveTo>
                    <a:pt x="2316163" y="385762"/>
                  </a:moveTo>
                  <a:lnTo>
                    <a:pt x="2316163" y="730250"/>
                  </a:lnTo>
                  <a:lnTo>
                    <a:pt x="3051176" y="730250"/>
                  </a:lnTo>
                  <a:lnTo>
                    <a:pt x="3051176" y="385762"/>
                  </a:lnTo>
                  <a:close/>
                  <a:moveTo>
                    <a:pt x="5392738" y="376237"/>
                  </a:moveTo>
                  <a:lnTo>
                    <a:pt x="5392738" y="508000"/>
                  </a:lnTo>
                  <a:lnTo>
                    <a:pt x="4840288" y="530225"/>
                  </a:lnTo>
                  <a:lnTo>
                    <a:pt x="4840288" y="414337"/>
                  </a:lnTo>
                  <a:close/>
                  <a:moveTo>
                    <a:pt x="4062413" y="331787"/>
                  </a:moveTo>
                  <a:lnTo>
                    <a:pt x="4062413" y="425450"/>
                  </a:lnTo>
                  <a:lnTo>
                    <a:pt x="3848100" y="442912"/>
                  </a:lnTo>
                  <a:lnTo>
                    <a:pt x="3848100" y="355600"/>
                  </a:lnTo>
                  <a:close/>
                  <a:moveTo>
                    <a:pt x="4805363" y="252412"/>
                  </a:moveTo>
                  <a:lnTo>
                    <a:pt x="4805363" y="368300"/>
                  </a:lnTo>
                  <a:lnTo>
                    <a:pt x="4094163" y="423862"/>
                  </a:lnTo>
                  <a:lnTo>
                    <a:pt x="4094163" y="328612"/>
                  </a:lnTo>
                  <a:close/>
                  <a:moveTo>
                    <a:pt x="4062413" y="198437"/>
                  </a:moveTo>
                  <a:lnTo>
                    <a:pt x="4062413" y="290512"/>
                  </a:lnTo>
                  <a:lnTo>
                    <a:pt x="3848100" y="317500"/>
                  </a:lnTo>
                  <a:lnTo>
                    <a:pt x="3848100" y="228600"/>
                  </a:lnTo>
                  <a:close/>
                  <a:moveTo>
                    <a:pt x="5392738" y="188912"/>
                  </a:moveTo>
                  <a:lnTo>
                    <a:pt x="5392738" y="320675"/>
                  </a:lnTo>
                  <a:lnTo>
                    <a:pt x="4840288" y="363537"/>
                  </a:lnTo>
                  <a:lnTo>
                    <a:pt x="4840288" y="249237"/>
                  </a:lnTo>
                  <a:close/>
                  <a:moveTo>
                    <a:pt x="1784350" y="144462"/>
                  </a:moveTo>
                  <a:lnTo>
                    <a:pt x="3582988" y="144462"/>
                  </a:lnTo>
                  <a:lnTo>
                    <a:pt x="3074988" y="382587"/>
                  </a:lnTo>
                  <a:lnTo>
                    <a:pt x="3074988" y="735012"/>
                  </a:lnTo>
                  <a:lnTo>
                    <a:pt x="3582988" y="1084262"/>
                  </a:lnTo>
                  <a:lnTo>
                    <a:pt x="1784350" y="1084262"/>
                  </a:lnTo>
                  <a:lnTo>
                    <a:pt x="2290763" y="736600"/>
                  </a:lnTo>
                  <a:lnTo>
                    <a:pt x="2290763" y="382587"/>
                  </a:lnTo>
                  <a:close/>
                  <a:moveTo>
                    <a:pt x="4805363" y="88900"/>
                  </a:moveTo>
                  <a:lnTo>
                    <a:pt x="4805363" y="203200"/>
                  </a:lnTo>
                  <a:lnTo>
                    <a:pt x="4094163" y="288925"/>
                  </a:lnTo>
                  <a:lnTo>
                    <a:pt x="4094163" y="193675"/>
                  </a:lnTo>
                  <a:close/>
                  <a:moveTo>
                    <a:pt x="65034" y="61706"/>
                  </a:moveTo>
                  <a:cubicBezTo>
                    <a:pt x="96980" y="66263"/>
                    <a:pt x="122081" y="97018"/>
                    <a:pt x="126645" y="132330"/>
                  </a:cubicBezTo>
                  <a:cubicBezTo>
                    <a:pt x="126645" y="132330"/>
                    <a:pt x="126645" y="132330"/>
                    <a:pt x="480336" y="175615"/>
                  </a:cubicBezTo>
                  <a:cubicBezTo>
                    <a:pt x="484900" y="143721"/>
                    <a:pt x="505437" y="122078"/>
                    <a:pt x="531679" y="125495"/>
                  </a:cubicBezTo>
                  <a:cubicBezTo>
                    <a:pt x="556779" y="128913"/>
                    <a:pt x="576175" y="156251"/>
                    <a:pt x="580739" y="188145"/>
                  </a:cubicBezTo>
                  <a:cubicBezTo>
                    <a:pt x="580739" y="188145"/>
                    <a:pt x="580739" y="188145"/>
                    <a:pt x="869397" y="222318"/>
                  </a:cubicBezTo>
                  <a:cubicBezTo>
                    <a:pt x="873961" y="194980"/>
                    <a:pt x="889934" y="175615"/>
                    <a:pt x="911612" y="177893"/>
                  </a:cubicBezTo>
                  <a:cubicBezTo>
                    <a:pt x="934431" y="181311"/>
                    <a:pt x="953827" y="210927"/>
                    <a:pt x="953827" y="245100"/>
                  </a:cubicBezTo>
                  <a:cubicBezTo>
                    <a:pt x="953827" y="255351"/>
                    <a:pt x="951545" y="263325"/>
                    <a:pt x="948122" y="272438"/>
                  </a:cubicBezTo>
                  <a:cubicBezTo>
                    <a:pt x="948122" y="272438"/>
                    <a:pt x="948122" y="272438"/>
                    <a:pt x="1208257" y="642641"/>
                  </a:cubicBezTo>
                  <a:cubicBezTo>
                    <a:pt x="1213962" y="636946"/>
                    <a:pt x="1219666" y="633529"/>
                    <a:pt x="1226512" y="633529"/>
                  </a:cubicBezTo>
                  <a:cubicBezTo>
                    <a:pt x="1243626" y="633529"/>
                    <a:pt x="1257317" y="652893"/>
                    <a:pt x="1260740" y="677953"/>
                  </a:cubicBezTo>
                  <a:cubicBezTo>
                    <a:pt x="1260740" y="677953"/>
                    <a:pt x="1260740" y="677953"/>
                    <a:pt x="1452418" y="677953"/>
                  </a:cubicBezTo>
                  <a:cubicBezTo>
                    <a:pt x="1455841" y="655171"/>
                    <a:pt x="1467251" y="638085"/>
                    <a:pt x="1482083" y="638085"/>
                  </a:cubicBezTo>
                  <a:cubicBezTo>
                    <a:pt x="1499197" y="638085"/>
                    <a:pt x="1512888" y="662006"/>
                    <a:pt x="1512888" y="690483"/>
                  </a:cubicBezTo>
                  <a:cubicBezTo>
                    <a:pt x="1512888" y="718960"/>
                    <a:pt x="1499197" y="741742"/>
                    <a:pt x="1482083" y="742881"/>
                  </a:cubicBezTo>
                  <a:cubicBezTo>
                    <a:pt x="1467251" y="742881"/>
                    <a:pt x="1455841" y="725795"/>
                    <a:pt x="1452418" y="701874"/>
                  </a:cubicBezTo>
                  <a:cubicBezTo>
                    <a:pt x="1452418" y="701874"/>
                    <a:pt x="1452418" y="701874"/>
                    <a:pt x="1260740" y="701874"/>
                  </a:cubicBezTo>
                  <a:cubicBezTo>
                    <a:pt x="1257317" y="726934"/>
                    <a:pt x="1243626" y="746298"/>
                    <a:pt x="1226512" y="746298"/>
                  </a:cubicBezTo>
                  <a:cubicBezTo>
                    <a:pt x="1219666" y="746298"/>
                    <a:pt x="1213962" y="742881"/>
                    <a:pt x="1208257" y="738325"/>
                  </a:cubicBezTo>
                  <a:cubicBezTo>
                    <a:pt x="1208257" y="738325"/>
                    <a:pt x="1208257" y="738325"/>
                    <a:pt x="948122" y="1108528"/>
                  </a:cubicBezTo>
                  <a:cubicBezTo>
                    <a:pt x="951545" y="1116502"/>
                    <a:pt x="953827" y="1125615"/>
                    <a:pt x="953827" y="1135867"/>
                  </a:cubicBezTo>
                  <a:cubicBezTo>
                    <a:pt x="953827" y="1168900"/>
                    <a:pt x="934431" y="1199655"/>
                    <a:pt x="911612" y="1201934"/>
                  </a:cubicBezTo>
                  <a:cubicBezTo>
                    <a:pt x="889934" y="1205351"/>
                    <a:pt x="873961" y="1185986"/>
                    <a:pt x="869397" y="1157509"/>
                  </a:cubicBezTo>
                  <a:cubicBezTo>
                    <a:pt x="869397" y="1157509"/>
                    <a:pt x="869397" y="1157509"/>
                    <a:pt x="580739" y="1192821"/>
                  </a:cubicBezTo>
                  <a:cubicBezTo>
                    <a:pt x="576175" y="1224715"/>
                    <a:pt x="556779" y="1250914"/>
                    <a:pt x="531679" y="1254332"/>
                  </a:cubicBezTo>
                  <a:cubicBezTo>
                    <a:pt x="502014" y="1258888"/>
                    <a:pt x="478054" y="1231550"/>
                    <a:pt x="478054" y="1192821"/>
                  </a:cubicBezTo>
                  <a:cubicBezTo>
                    <a:pt x="478054" y="1155231"/>
                    <a:pt x="502014" y="1121058"/>
                    <a:pt x="531679" y="1118780"/>
                  </a:cubicBezTo>
                  <a:cubicBezTo>
                    <a:pt x="556779" y="1116502"/>
                    <a:pt x="576175" y="1138145"/>
                    <a:pt x="580739" y="1168900"/>
                  </a:cubicBezTo>
                  <a:cubicBezTo>
                    <a:pt x="580739" y="1168900"/>
                    <a:pt x="580739" y="1168900"/>
                    <a:pt x="869397" y="1133588"/>
                  </a:cubicBezTo>
                  <a:cubicBezTo>
                    <a:pt x="873961" y="1105111"/>
                    <a:pt x="889934" y="1081190"/>
                    <a:pt x="911612" y="1078912"/>
                  </a:cubicBezTo>
                  <a:cubicBezTo>
                    <a:pt x="919599" y="1077773"/>
                    <a:pt x="927585" y="1082329"/>
                    <a:pt x="934431" y="1086886"/>
                  </a:cubicBezTo>
                  <a:cubicBezTo>
                    <a:pt x="934431" y="1086886"/>
                    <a:pt x="934431" y="1086886"/>
                    <a:pt x="1194566" y="715543"/>
                  </a:cubicBezTo>
                  <a:cubicBezTo>
                    <a:pt x="1193425" y="710987"/>
                    <a:pt x="1192284" y="706430"/>
                    <a:pt x="1192284" y="701874"/>
                  </a:cubicBezTo>
                  <a:cubicBezTo>
                    <a:pt x="1192284" y="701874"/>
                    <a:pt x="1192284" y="701874"/>
                    <a:pt x="951545" y="701874"/>
                  </a:cubicBezTo>
                  <a:cubicBezTo>
                    <a:pt x="948122" y="730351"/>
                    <a:pt x="932149" y="751994"/>
                    <a:pt x="911612" y="751994"/>
                  </a:cubicBezTo>
                  <a:cubicBezTo>
                    <a:pt x="889934" y="751994"/>
                    <a:pt x="873961" y="730351"/>
                    <a:pt x="869397" y="701874"/>
                  </a:cubicBezTo>
                  <a:cubicBezTo>
                    <a:pt x="869397" y="701874"/>
                    <a:pt x="869397" y="701874"/>
                    <a:pt x="580739" y="701874"/>
                  </a:cubicBezTo>
                  <a:cubicBezTo>
                    <a:pt x="576175" y="733768"/>
                    <a:pt x="556779" y="757689"/>
                    <a:pt x="531679" y="757689"/>
                  </a:cubicBezTo>
                  <a:cubicBezTo>
                    <a:pt x="505437" y="758828"/>
                    <a:pt x="484900" y="733768"/>
                    <a:pt x="480336" y="701874"/>
                  </a:cubicBezTo>
                  <a:cubicBezTo>
                    <a:pt x="480336" y="701874"/>
                    <a:pt x="480336" y="701874"/>
                    <a:pt x="126645" y="701874"/>
                  </a:cubicBezTo>
                  <a:cubicBezTo>
                    <a:pt x="122081" y="737186"/>
                    <a:pt x="96980" y="765663"/>
                    <a:pt x="65034" y="765663"/>
                  </a:cubicBezTo>
                  <a:cubicBezTo>
                    <a:pt x="29665" y="766802"/>
                    <a:pt x="0" y="732629"/>
                    <a:pt x="0" y="690483"/>
                  </a:cubicBezTo>
                  <a:cubicBezTo>
                    <a:pt x="0" y="648337"/>
                    <a:pt x="29665" y="614164"/>
                    <a:pt x="65034" y="614164"/>
                  </a:cubicBezTo>
                  <a:cubicBezTo>
                    <a:pt x="96980" y="615303"/>
                    <a:pt x="122081" y="642641"/>
                    <a:pt x="126645" y="677953"/>
                  </a:cubicBezTo>
                  <a:cubicBezTo>
                    <a:pt x="126645" y="677953"/>
                    <a:pt x="126645" y="677953"/>
                    <a:pt x="480336" y="677953"/>
                  </a:cubicBezTo>
                  <a:cubicBezTo>
                    <a:pt x="484900" y="646059"/>
                    <a:pt x="505437" y="622138"/>
                    <a:pt x="531679" y="622138"/>
                  </a:cubicBezTo>
                  <a:cubicBezTo>
                    <a:pt x="556779" y="622138"/>
                    <a:pt x="576175" y="647198"/>
                    <a:pt x="580739" y="677953"/>
                  </a:cubicBezTo>
                  <a:cubicBezTo>
                    <a:pt x="580739" y="677953"/>
                    <a:pt x="580739" y="677953"/>
                    <a:pt x="869397" y="677953"/>
                  </a:cubicBezTo>
                  <a:cubicBezTo>
                    <a:pt x="873961" y="649476"/>
                    <a:pt x="889934" y="627833"/>
                    <a:pt x="911612" y="628972"/>
                  </a:cubicBezTo>
                  <a:cubicBezTo>
                    <a:pt x="932149" y="628972"/>
                    <a:pt x="948122" y="650615"/>
                    <a:pt x="951545" y="677953"/>
                  </a:cubicBezTo>
                  <a:cubicBezTo>
                    <a:pt x="951545" y="677953"/>
                    <a:pt x="951545" y="677953"/>
                    <a:pt x="1192284" y="677953"/>
                  </a:cubicBezTo>
                  <a:cubicBezTo>
                    <a:pt x="1192284" y="673397"/>
                    <a:pt x="1193425" y="668840"/>
                    <a:pt x="1194566" y="665423"/>
                  </a:cubicBezTo>
                  <a:cubicBezTo>
                    <a:pt x="1194566" y="665423"/>
                    <a:pt x="1194566" y="665423"/>
                    <a:pt x="934431" y="292941"/>
                  </a:cubicBezTo>
                  <a:cubicBezTo>
                    <a:pt x="927585" y="298637"/>
                    <a:pt x="919599" y="302054"/>
                    <a:pt x="911612" y="300915"/>
                  </a:cubicBezTo>
                  <a:cubicBezTo>
                    <a:pt x="889934" y="299776"/>
                    <a:pt x="873961" y="275855"/>
                    <a:pt x="869397" y="246239"/>
                  </a:cubicBezTo>
                  <a:cubicBezTo>
                    <a:pt x="869397" y="246239"/>
                    <a:pt x="869397" y="246239"/>
                    <a:pt x="580739" y="212066"/>
                  </a:cubicBezTo>
                  <a:cubicBezTo>
                    <a:pt x="576175" y="242821"/>
                    <a:pt x="556779" y="264464"/>
                    <a:pt x="531679" y="262186"/>
                  </a:cubicBezTo>
                  <a:cubicBezTo>
                    <a:pt x="505437" y="258769"/>
                    <a:pt x="484900" y="232570"/>
                    <a:pt x="480336" y="199536"/>
                  </a:cubicBezTo>
                  <a:cubicBezTo>
                    <a:pt x="480336" y="199536"/>
                    <a:pt x="480336" y="199536"/>
                    <a:pt x="126645" y="157390"/>
                  </a:cubicBezTo>
                  <a:cubicBezTo>
                    <a:pt x="122081" y="191562"/>
                    <a:pt x="96980" y="216622"/>
                    <a:pt x="65034" y="213205"/>
                  </a:cubicBezTo>
                  <a:cubicBezTo>
                    <a:pt x="29665" y="209788"/>
                    <a:pt x="0" y="172198"/>
                    <a:pt x="0" y="130052"/>
                  </a:cubicBezTo>
                  <a:cubicBezTo>
                    <a:pt x="0" y="86766"/>
                    <a:pt x="29665" y="57150"/>
                    <a:pt x="65034" y="61706"/>
                  </a:cubicBezTo>
                  <a:close/>
                  <a:moveTo>
                    <a:pt x="5392738" y="0"/>
                  </a:moveTo>
                  <a:lnTo>
                    <a:pt x="5392738" y="133350"/>
                  </a:lnTo>
                  <a:lnTo>
                    <a:pt x="4840288" y="198438"/>
                  </a:lnTo>
                  <a:lnTo>
                    <a:pt x="4840288" y="8255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ja-JP" altLang="en-US" dirty="0"/>
            </a:p>
          </p:txBody>
        </p:sp>
      </p:grpSp>
      <p:grpSp>
        <p:nvGrpSpPr>
          <p:cNvPr id="128" name="グループ化 127"/>
          <p:cNvGrpSpPr>
            <a:grpSpLocks noChangeAspect="1"/>
          </p:cNvGrpSpPr>
          <p:nvPr/>
        </p:nvGrpSpPr>
        <p:grpSpPr>
          <a:xfrm>
            <a:off x="1062960" y="3659012"/>
            <a:ext cx="323320" cy="349785"/>
            <a:chOff x="4766112" y="1593874"/>
            <a:chExt cx="3862142" cy="4178276"/>
          </a:xfrm>
          <a:solidFill>
            <a:schemeClr val="accent6"/>
          </a:solidFill>
          <a:effectLst>
            <a:glow rad="12700">
              <a:schemeClr val="bg1"/>
            </a:glow>
          </a:effectLst>
        </p:grpSpPr>
        <p:sp>
          <p:nvSpPr>
            <p:cNvPr id="129" name="Freeform 17"/>
            <p:cNvSpPr>
              <a:spLocks/>
            </p:cNvSpPr>
            <p:nvPr/>
          </p:nvSpPr>
          <p:spPr bwMode="auto">
            <a:xfrm>
              <a:off x="4766112" y="1593874"/>
              <a:ext cx="3862142" cy="3705202"/>
            </a:xfrm>
            <a:custGeom>
              <a:avLst/>
              <a:gdLst/>
              <a:ahLst/>
              <a:cxnLst/>
              <a:rect l="l" t="t" r="r" b="b"/>
              <a:pathLst>
                <a:path w="3862142" h="3705202">
                  <a:moveTo>
                    <a:pt x="712934" y="933426"/>
                  </a:moveTo>
                  <a:cubicBezTo>
                    <a:pt x="724214" y="955991"/>
                    <a:pt x="731734" y="982316"/>
                    <a:pt x="743013" y="1004881"/>
                  </a:cubicBezTo>
                  <a:cubicBezTo>
                    <a:pt x="754293" y="1027446"/>
                    <a:pt x="765572" y="1050011"/>
                    <a:pt x="780612" y="1068815"/>
                  </a:cubicBezTo>
                  <a:cubicBezTo>
                    <a:pt x="780612" y="1068815"/>
                    <a:pt x="780612" y="1068815"/>
                    <a:pt x="340707" y="1407286"/>
                  </a:cubicBezTo>
                  <a:cubicBezTo>
                    <a:pt x="340707" y="1407286"/>
                    <a:pt x="340707" y="1407286"/>
                    <a:pt x="239191" y="1486263"/>
                  </a:cubicBezTo>
                  <a:cubicBezTo>
                    <a:pt x="239191" y="1486263"/>
                    <a:pt x="239191" y="1486263"/>
                    <a:pt x="453503" y="1542675"/>
                  </a:cubicBezTo>
                  <a:cubicBezTo>
                    <a:pt x="453503" y="1542675"/>
                    <a:pt x="453503" y="1542675"/>
                    <a:pt x="645257" y="1595326"/>
                  </a:cubicBezTo>
                  <a:cubicBezTo>
                    <a:pt x="637737" y="1617891"/>
                    <a:pt x="630217" y="1644216"/>
                    <a:pt x="626457" y="1666781"/>
                  </a:cubicBezTo>
                  <a:cubicBezTo>
                    <a:pt x="622697" y="1689346"/>
                    <a:pt x="618938" y="1708150"/>
                    <a:pt x="618938" y="1726954"/>
                  </a:cubicBezTo>
                  <a:lnTo>
                    <a:pt x="615178" y="1745758"/>
                  </a:lnTo>
                  <a:cubicBezTo>
                    <a:pt x="615178" y="1745758"/>
                    <a:pt x="615178" y="1745758"/>
                    <a:pt x="453503" y="1700628"/>
                  </a:cubicBezTo>
                  <a:cubicBezTo>
                    <a:pt x="453503" y="1700628"/>
                    <a:pt x="453503" y="1700628"/>
                    <a:pt x="453503" y="1862342"/>
                  </a:cubicBezTo>
                  <a:cubicBezTo>
                    <a:pt x="442224" y="1869864"/>
                    <a:pt x="434704" y="1877385"/>
                    <a:pt x="427184" y="1884907"/>
                  </a:cubicBezTo>
                  <a:cubicBezTo>
                    <a:pt x="400865" y="1911232"/>
                    <a:pt x="385826" y="1948840"/>
                    <a:pt x="385826" y="1990209"/>
                  </a:cubicBezTo>
                  <a:cubicBezTo>
                    <a:pt x="385826" y="1990209"/>
                    <a:pt x="385826" y="1990209"/>
                    <a:pt x="385826" y="2949211"/>
                  </a:cubicBezTo>
                  <a:cubicBezTo>
                    <a:pt x="367026" y="2964255"/>
                    <a:pt x="340707" y="2971776"/>
                    <a:pt x="318148" y="2971776"/>
                  </a:cubicBezTo>
                  <a:cubicBezTo>
                    <a:pt x="242951" y="2971776"/>
                    <a:pt x="182793" y="2911604"/>
                    <a:pt x="182793" y="2836388"/>
                  </a:cubicBezTo>
                  <a:cubicBezTo>
                    <a:pt x="182793" y="2836388"/>
                    <a:pt x="182793" y="2836388"/>
                    <a:pt x="182793" y="1625412"/>
                  </a:cubicBezTo>
                  <a:cubicBezTo>
                    <a:pt x="182793" y="1625412"/>
                    <a:pt x="182793" y="1625412"/>
                    <a:pt x="54958" y="1591565"/>
                  </a:cubicBezTo>
                  <a:cubicBezTo>
                    <a:pt x="28639" y="1584043"/>
                    <a:pt x="6079" y="1561479"/>
                    <a:pt x="2319" y="1535153"/>
                  </a:cubicBezTo>
                  <a:cubicBezTo>
                    <a:pt x="-5200" y="1505067"/>
                    <a:pt x="6079" y="1478741"/>
                    <a:pt x="28639" y="1459937"/>
                  </a:cubicBezTo>
                  <a:cubicBezTo>
                    <a:pt x="28639" y="1459937"/>
                    <a:pt x="28639" y="1459937"/>
                    <a:pt x="712934" y="933426"/>
                  </a:cubicBezTo>
                  <a:close/>
                  <a:moveTo>
                    <a:pt x="1456716" y="1148"/>
                  </a:moveTo>
                  <a:cubicBezTo>
                    <a:pt x="1456716" y="1148"/>
                    <a:pt x="1456716" y="1148"/>
                    <a:pt x="2960614" y="271901"/>
                  </a:cubicBezTo>
                  <a:cubicBezTo>
                    <a:pt x="2986932" y="275662"/>
                    <a:pt x="3005731" y="290703"/>
                    <a:pt x="3020770" y="309506"/>
                  </a:cubicBezTo>
                  <a:cubicBezTo>
                    <a:pt x="3035809" y="332069"/>
                    <a:pt x="3039569" y="354631"/>
                    <a:pt x="3035809" y="380955"/>
                  </a:cubicBezTo>
                  <a:cubicBezTo>
                    <a:pt x="3035809" y="380955"/>
                    <a:pt x="3035809" y="380955"/>
                    <a:pt x="2877900" y="1155610"/>
                  </a:cubicBezTo>
                  <a:cubicBezTo>
                    <a:pt x="2877900" y="1155610"/>
                    <a:pt x="2877900" y="1155610"/>
                    <a:pt x="3802797" y="1354914"/>
                  </a:cubicBezTo>
                  <a:cubicBezTo>
                    <a:pt x="3829115" y="1362435"/>
                    <a:pt x="3851673" y="1381237"/>
                    <a:pt x="3859193" y="1407560"/>
                  </a:cubicBezTo>
                  <a:cubicBezTo>
                    <a:pt x="3866712" y="1433884"/>
                    <a:pt x="3859193" y="1460207"/>
                    <a:pt x="3844153" y="1479009"/>
                  </a:cubicBezTo>
                  <a:cubicBezTo>
                    <a:pt x="3844153" y="1479009"/>
                    <a:pt x="3844153" y="1479009"/>
                    <a:pt x="3708803" y="1625667"/>
                  </a:cubicBezTo>
                  <a:cubicBezTo>
                    <a:pt x="3708803" y="1625667"/>
                    <a:pt x="3708803" y="1625667"/>
                    <a:pt x="3708803" y="2719961"/>
                  </a:cubicBezTo>
                  <a:cubicBezTo>
                    <a:pt x="3708803" y="2780129"/>
                    <a:pt x="3659926" y="2832775"/>
                    <a:pt x="3596011" y="2832775"/>
                  </a:cubicBezTo>
                  <a:cubicBezTo>
                    <a:pt x="3535855" y="2832775"/>
                    <a:pt x="3483218" y="2780129"/>
                    <a:pt x="3483218" y="2719961"/>
                  </a:cubicBezTo>
                  <a:cubicBezTo>
                    <a:pt x="3483218" y="2719961"/>
                    <a:pt x="3483218" y="2719961"/>
                    <a:pt x="3483218" y="1873858"/>
                  </a:cubicBezTo>
                  <a:cubicBezTo>
                    <a:pt x="3483218" y="1873858"/>
                    <a:pt x="3483218" y="1873858"/>
                    <a:pt x="3047088" y="2358957"/>
                  </a:cubicBezTo>
                  <a:cubicBezTo>
                    <a:pt x="3032049" y="2373999"/>
                    <a:pt x="3013250" y="2381520"/>
                    <a:pt x="2990692" y="2381520"/>
                  </a:cubicBezTo>
                  <a:cubicBezTo>
                    <a:pt x="2983172" y="2381520"/>
                    <a:pt x="2979413" y="2381520"/>
                    <a:pt x="2971893" y="2381520"/>
                  </a:cubicBezTo>
                  <a:cubicBezTo>
                    <a:pt x="2971893" y="2381520"/>
                    <a:pt x="2971893" y="2381520"/>
                    <a:pt x="2813984" y="2336394"/>
                  </a:cubicBezTo>
                  <a:cubicBezTo>
                    <a:pt x="2813984" y="2336394"/>
                    <a:pt x="2813984" y="2336394"/>
                    <a:pt x="2813984" y="3569825"/>
                  </a:cubicBezTo>
                  <a:cubicBezTo>
                    <a:pt x="2813984" y="3645035"/>
                    <a:pt x="2753828" y="3705202"/>
                    <a:pt x="2678633" y="3705202"/>
                  </a:cubicBezTo>
                  <a:cubicBezTo>
                    <a:pt x="2603438" y="3705202"/>
                    <a:pt x="2543282" y="3645035"/>
                    <a:pt x="2543282" y="3569825"/>
                  </a:cubicBezTo>
                  <a:cubicBezTo>
                    <a:pt x="2543282" y="3569825"/>
                    <a:pt x="2543282" y="3569825"/>
                    <a:pt x="2543282" y="2276227"/>
                  </a:cubicBezTo>
                  <a:cubicBezTo>
                    <a:pt x="2543282" y="2272466"/>
                    <a:pt x="2543282" y="2268706"/>
                    <a:pt x="2543282" y="2264946"/>
                  </a:cubicBezTo>
                  <a:cubicBezTo>
                    <a:pt x="2543282" y="2264946"/>
                    <a:pt x="2543282" y="2264946"/>
                    <a:pt x="2189866" y="2170934"/>
                  </a:cubicBezTo>
                  <a:cubicBezTo>
                    <a:pt x="2189866" y="2170934"/>
                    <a:pt x="2189866" y="2170934"/>
                    <a:pt x="2351535" y="2137090"/>
                  </a:cubicBezTo>
                  <a:cubicBezTo>
                    <a:pt x="2351535" y="2137090"/>
                    <a:pt x="2351535" y="2137090"/>
                    <a:pt x="2464328" y="2110767"/>
                  </a:cubicBezTo>
                  <a:cubicBezTo>
                    <a:pt x="2479367" y="2107006"/>
                    <a:pt x="2494406" y="2103246"/>
                    <a:pt x="2505685" y="2099485"/>
                  </a:cubicBezTo>
                  <a:cubicBezTo>
                    <a:pt x="2505685" y="2099485"/>
                    <a:pt x="2505685" y="2099485"/>
                    <a:pt x="2667354" y="2144611"/>
                  </a:cubicBezTo>
                  <a:cubicBezTo>
                    <a:pt x="2667354" y="2144611"/>
                    <a:pt x="2667354" y="2144611"/>
                    <a:pt x="2753828" y="2167174"/>
                  </a:cubicBezTo>
                  <a:cubicBezTo>
                    <a:pt x="2753828" y="2167174"/>
                    <a:pt x="2753828" y="2167174"/>
                    <a:pt x="2964374" y="2223580"/>
                  </a:cubicBezTo>
                  <a:cubicBezTo>
                    <a:pt x="2964374" y="2223580"/>
                    <a:pt x="2964374" y="2223580"/>
                    <a:pt x="3483218" y="1651990"/>
                  </a:cubicBezTo>
                  <a:cubicBezTo>
                    <a:pt x="3483218" y="1651990"/>
                    <a:pt x="3483218" y="1651990"/>
                    <a:pt x="3644887" y="1475249"/>
                  </a:cubicBezTo>
                  <a:cubicBezTo>
                    <a:pt x="3644887" y="1475249"/>
                    <a:pt x="3644887" y="1475249"/>
                    <a:pt x="3483218" y="1441405"/>
                  </a:cubicBezTo>
                  <a:cubicBezTo>
                    <a:pt x="3483218" y="1441405"/>
                    <a:pt x="3483218" y="1441405"/>
                    <a:pt x="2847822" y="1302268"/>
                  </a:cubicBezTo>
                  <a:cubicBezTo>
                    <a:pt x="2847822" y="1302268"/>
                    <a:pt x="2847822" y="1302268"/>
                    <a:pt x="2825263" y="1433884"/>
                  </a:cubicBezTo>
                  <a:cubicBezTo>
                    <a:pt x="2817744" y="1456446"/>
                    <a:pt x="2806464" y="1479009"/>
                    <a:pt x="2783906" y="1490291"/>
                  </a:cubicBezTo>
                  <a:cubicBezTo>
                    <a:pt x="2768867" y="1501572"/>
                    <a:pt x="2753828" y="1505332"/>
                    <a:pt x="2735029" y="1505332"/>
                  </a:cubicBezTo>
                  <a:cubicBezTo>
                    <a:pt x="2727510" y="1505332"/>
                    <a:pt x="2719990" y="1505332"/>
                    <a:pt x="2716231" y="1501572"/>
                  </a:cubicBezTo>
                  <a:cubicBezTo>
                    <a:pt x="2716231" y="1501572"/>
                    <a:pt x="2716231" y="1501572"/>
                    <a:pt x="2223704" y="1388758"/>
                  </a:cubicBezTo>
                  <a:cubicBezTo>
                    <a:pt x="2223704" y="1388758"/>
                    <a:pt x="2223704" y="1388758"/>
                    <a:pt x="2208665" y="1467728"/>
                  </a:cubicBezTo>
                  <a:cubicBezTo>
                    <a:pt x="2208665" y="1467728"/>
                    <a:pt x="2208665" y="1467728"/>
                    <a:pt x="2396652" y="1512853"/>
                  </a:cubicBezTo>
                  <a:cubicBezTo>
                    <a:pt x="2411691" y="1516614"/>
                    <a:pt x="2422970" y="1527895"/>
                    <a:pt x="2426730" y="1539177"/>
                  </a:cubicBezTo>
                  <a:cubicBezTo>
                    <a:pt x="2430490" y="1554218"/>
                    <a:pt x="2422970" y="1569260"/>
                    <a:pt x="2411691" y="1576781"/>
                  </a:cubicBezTo>
                  <a:cubicBezTo>
                    <a:pt x="2411691" y="1576781"/>
                    <a:pt x="2411691" y="1576781"/>
                    <a:pt x="2261302" y="1693356"/>
                  </a:cubicBezTo>
                  <a:cubicBezTo>
                    <a:pt x="2261302" y="1693356"/>
                    <a:pt x="2261302" y="1693356"/>
                    <a:pt x="2171068" y="1712158"/>
                  </a:cubicBezTo>
                  <a:cubicBezTo>
                    <a:pt x="2171068" y="1712158"/>
                    <a:pt x="2171068" y="1712158"/>
                    <a:pt x="1704859" y="1584302"/>
                  </a:cubicBezTo>
                  <a:cubicBezTo>
                    <a:pt x="1704859" y="1584302"/>
                    <a:pt x="1704859" y="1584302"/>
                    <a:pt x="1584548" y="1512853"/>
                  </a:cubicBezTo>
                  <a:cubicBezTo>
                    <a:pt x="1584548" y="1512853"/>
                    <a:pt x="1584548" y="1512853"/>
                    <a:pt x="1445437" y="1430123"/>
                  </a:cubicBezTo>
                  <a:cubicBezTo>
                    <a:pt x="1445437" y="1430123"/>
                    <a:pt x="1445437" y="1430123"/>
                    <a:pt x="1407840" y="1407560"/>
                  </a:cubicBezTo>
                  <a:cubicBezTo>
                    <a:pt x="1407840" y="1407560"/>
                    <a:pt x="1407840" y="1407560"/>
                    <a:pt x="1558229" y="1321070"/>
                  </a:cubicBezTo>
                  <a:cubicBezTo>
                    <a:pt x="1565749" y="1317309"/>
                    <a:pt x="1577028" y="1313549"/>
                    <a:pt x="1584548" y="1317309"/>
                  </a:cubicBezTo>
                  <a:cubicBezTo>
                    <a:pt x="1584548" y="1317309"/>
                    <a:pt x="1584548" y="1317309"/>
                    <a:pt x="1659742" y="1332351"/>
                  </a:cubicBezTo>
                  <a:cubicBezTo>
                    <a:pt x="1659742" y="1332351"/>
                    <a:pt x="1659742" y="1332351"/>
                    <a:pt x="1659742" y="1253382"/>
                  </a:cubicBezTo>
                  <a:cubicBezTo>
                    <a:pt x="1659742" y="1253382"/>
                    <a:pt x="1659742" y="1253382"/>
                    <a:pt x="1407840" y="1196975"/>
                  </a:cubicBezTo>
                  <a:cubicBezTo>
                    <a:pt x="1437918" y="1174412"/>
                    <a:pt x="1464236" y="1151849"/>
                    <a:pt x="1490554" y="1121765"/>
                  </a:cubicBezTo>
                  <a:cubicBezTo>
                    <a:pt x="1513112" y="1099203"/>
                    <a:pt x="1535671" y="1072879"/>
                    <a:pt x="1550710" y="1042796"/>
                  </a:cubicBezTo>
                  <a:cubicBezTo>
                    <a:pt x="1550710" y="1042796"/>
                    <a:pt x="1550710" y="1042796"/>
                    <a:pt x="2663594" y="1306028"/>
                  </a:cubicBezTo>
                  <a:cubicBezTo>
                    <a:pt x="2663594" y="1306028"/>
                    <a:pt x="2663594" y="1306028"/>
                    <a:pt x="2671114" y="1264663"/>
                  </a:cubicBezTo>
                  <a:cubicBezTo>
                    <a:pt x="2671114" y="1264663"/>
                    <a:pt x="2671114" y="1264663"/>
                    <a:pt x="2686153" y="1193214"/>
                  </a:cubicBezTo>
                  <a:cubicBezTo>
                    <a:pt x="2686153" y="1193214"/>
                    <a:pt x="2686153" y="1193214"/>
                    <a:pt x="2701192" y="1118005"/>
                  </a:cubicBezTo>
                  <a:cubicBezTo>
                    <a:pt x="2701192" y="1118005"/>
                    <a:pt x="2701192" y="1118005"/>
                    <a:pt x="2840302" y="433601"/>
                  </a:cubicBezTo>
                  <a:cubicBezTo>
                    <a:pt x="2840302" y="433601"/>
                    <a:pt x="2840302" y="433601"/>
                    <a:pt x="1513112" y="196692"/>
                  </a:cubicBezTo>
                  <a:cubicBezTo>
                    <a:pt x="1513112" y="196692"/>
                    <a:pt x="1513112" y="196692"/>
                    <a:pt x="1490554" y="324548"/>
                  </a:cubicBezTo>
                  <a:cubicBezTo>
                    <a:pt x="1467996" y="301985"/>
                    <a:pt x="1437918" y="279422"/>
                    <a:pt x="1411599" y="260620"/>
                  </a:cubicBezTo>
                  <a:cubicBezTo>
                    <a:pt x="1385281" y="241817"/>
                    <a:pt x="1355203" y="230536"/>
                    <a:pt x="1325125" y="219255"/>
                  </a:cubicBezTo>
                  <a:cubicBezTo>
                    <a:pt x="1325125" y="219255"/>
                    <a:pt x="1325125" y="219255"/>
                    <a:pt x="1351443" y="72597"/>
                  </a:cubicBezTo>
                  <a:cubicBezTo>
                    <a:pt x="1362723" y="23711"/>
                    <a:pt x="1407840" y="-6373"/>
                    <a:pt x="1456716" y="11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 dirty="0"/>
            </a:p>
          </p:txBody>
        </p:sp>
        <p:sp>
          <p:nvSpPr>
            <p:cNvPr id="130" name="Freeform 19"/>
            <p:cNvSpPr>
              <a:spLocks/>
            </p:cNvSpPr>
            <p:nvPr/>
          </p:nvSpPr>
          <p:spPr bwMode="auto">
            <a:xfrm>
              <a:off x="6399213" y="1955654"/>
              <a:ext cx="782992" cy="708171"/>
            </a:xfrm>
            <a:custGeom>
              <a:avLst/>
              <a:gdLst/>
              <a:ahLst/>
              <a:cxnLst/>
              <a:rect l="l" t="t" r="r" b="b"/>
              <a:pathLst>
                <a:path w="782992" h="708171">
                  <a:moveTo>
                    <a:pt x="631856" y="420489"/>
                  </a:moveTo>
                  <a:cubicBezTo>
                    <a:pt x="634672" y="421432"/>
                    <a:pt x="637488" y="423319"/>
                    <a:pt x="639366" y="425205"/>
                  </a:cubicBezTo>
                  <a:cubicBezTo>
                    <a:pt x="639366" y="425205"/>
                    <a:pt x="639366" y="425205"/>
                    <a:pt x="665651" y="455388"/>
                  </a:cubicBezTo>
                  <a:cubicBezTo>
                    <a:pt x="665651" y="455388"/>
                    <a:pt x="665651" y="455388"/>
                    <a:pt x="714467" y="511981"/>
                  </a:cubicBezTo>
                  <a:cubicBezTo>
                    <a:pt x="714467" y="511981"/>
                    <a:pt x="714467" y="511981"/>
                    <a:pt x="782057" y="591212"/>
                  </a:cubicBezTo>
                  <a:cubicBezTo>
                    <a:pt x="785812" y="598758"/>
                    <a:pt x="785812" y="602530"/>
                    <a:pt x="782057" y="610076"/>
                  </a:cubicBezTo>
                  <a:cubicBezTo>
                    <a:pt x="778302" y="613849"/>
                    <a:pt x="774547" y="617622"/>
                    <a:pt x="767037" y="617622"/>
                  </a:cubicBezTo>
                  <a:lnTo>
                    <a:pt x="733242" y="606303"/>
                  </a:lnTo>
                  <a:cubicBezTo>
                    <a:pt x="733242" y="606303"/>
                    <a:pt x="733242" y="606303"/>
                    <a:pt x="699446" y="598758"/>
                  </a:cubicBezTo>
                  <a:cubicBezTo>
                    <a:pt x="699446" y="598758"/>
                    <a:pt x="699446" y="598758"/>
                    <a:pt x="710711" y="640259"/>
                  </a:cubicBezTo>
                  <a:cubicBezTo>
                    <a:pt x="710711" y="640259"/>
                    <a:pt x="710711" y="640259"/>
                    <a:pt x="721977" y="677988"/>
                  </a:cubicBezTo>
                  <a:cubicBezTo>
                    <a:pt x="721977" y="681601"/>
                    <a:pt x="721977" y="681754"/>
                    <a:pt x="721977" y="681761"/>
                  </a:cubicBezTo>
                  <a:cubicBezTo>
                    <a:pt x="721977" y="693080"/>
                    <a:pt x="714467" y="704398"/>
                    <a:pt x="706956" y="708171"/>
                  </a:cubicBezTo>
                  <a:cubicBezTo>
                    <a:pt x="703201" y="708171"/>
                    <a:pt x="703201" y="708171"/>
                    <a:pt x="699446" y="708171"/>
                  </a:cubicBezTo>
                  <a:cubicBezTo>
                    <a:pt x="688181" y="708171"/>
                    <a:pt x="680671" y="700625"/>
                    <a:pt x="676916" y="689307"/>
                  </a:cubicBezTo>
                  <a:cubicBezTo>
                    <a:pt x="676916" y="689307"/>
                    <a:pt x="676916" y="689307"/>
                    <a:pt x="676447" y="686949"/>
                  </a:cubicBezTo>
                  <a:lnTo>
                    <a:pt x="673161" y="670442"/>
                  </a:lnTo>
                  <a:cubicBezTo>
                    <a:pt x="673161" y="670442"/>
                    <a:pt x="673161" y="670442"/>
                    <a:pt x="672692" y="668556"/>
                  </a:cubicBezTo>
                  <a:lnTo>
                    <a:pt x="669406" y="655351"/>
                  </a:lnTo>
                  <a:cubicBezTo>
                    <a:pt x="669406" y="655351"/>
                    <a:pt x="669406" y="655351"/>
                    <a:pt x="658141" y="610076"/>
                  </a:cubicBezTo>
                  <a:cubicBezTo>
                    <a:pt x="654386" y="610076"/>
                    <a:pt x="654386" y="610076"/>
                    <a:pt x="635611" y="640259"/>
                  </a:cubicBezTo>
                  <a:cubicBezTo>
                    <a:pt x="635611" y="640259"/>
                    <a:pt x="635611" y="640259"/>
                    <a:pt x="633733" y="642617"/>
                  </a:cubicBezTo>
                  <a:lnTo>
                    <a:pt x="620591" y="659124"/>
                  </a:lnTo>
                  <a:lnTo>
                    <a:pt x="616836" y="662897"/>
                  </a:lnTo>
                  <a:cubicBezTo>
                    <a:pt x="616836" y="666669"/>
                    <a:pt x="609325" y="670442"/>
                    <a:pt x="605570" y="670442"/>
                  </a:cubicBezTo>
                  <a:cubicBezTo>
                    <a:pt x="594305" y="666669"/>
                    <a:pt x="590550" y="659124"/>
                    <a:pt x="590550" y="655351"/>
                  </a:cubicBezTo>
                  <a:cubicBezTo>
                    <a:pt x="590550" y="651578"/>
                    <a:pt x="590550" y="651578"/>
                    <a:pt x="598060" y="598758"/>
                  </a:cubicBezTo>
                  <a:cubicBezTo>
                    <a:pt x="598060" y="598758"/>
                    <a:pt x="598060" y="598758"/>
                    <a:pt x="601815" y="538391"/>
                  </a:cubicBezTo>
                  <a:cubicBezTo>
                    <a:pt x="601815" y="538391"/>
                    <a:pt x="601815" y="538391"/>
                    <a:pt x="613080" y="432751"/>
                  </a:cubicBezTo>
                  <a:cubicBezTo>
                    <a:pt x="613080" y="428978"/>
                    <a:pt x="616836" y="421432"/>
                    <a:pt x="624346" y="421432"/>
                  </a:cubicBezTo>
                  <a:cubicBezTo>
                    <a:pt x="626223" y="419546"/>
                    <a:pt x="629039" y="419546"/>
                    <a:pt x="631856" y="420489"/>
                  </a:cubicBezTo>
                  <a:close/>
                  <a:moveTo>
                    <a:pt x="82717" y="729"/>
                  </a:moveTo>
                  <a:cubicBezTo>
                    <a:pt x="82717" y="729"/>
                    <a:pt x="82717" y="729"/>
                    <a:pt x="759493" y="139766"/>
                  </a:cubicBezTo>
                  <a:cubicBezTo>
                    <a:pt x="778292" y="143524"/>
                    <a:pt x="785812" y="162312"/>
                    <a:pt x="782052" y="177343"/>
                  </a:cubicBezTo>
                  <a:cubicBezTo>
                    <a:pt x="782052" y="177343"/>
                    <a:pt x="782052" y="177343"/>
                    <a:pt x="725654" y="466690"/>
                  </a:cubicBezTo>
                  <a:cubicBezTo>
                    <a:pt x="725654" y="466690"/>
                    <a:pt x="725654" y="466690"/>
                    <a:pt x="673016" y="410324"/>
                  </a:cubicBezTo>
                  <a:cubicBezTo>
                    <a:pt x="673016" y="410324"/>
                    <a:pt x="673016" y="410324"/>
                    <a:pt x="718135" y="192374"/>
                  </a:cubicBezTo>
                  <a:cubicBezTo>
                    <a:pt x="718135" y="192374"/>
                    <a:pt x="718135" y="192374"/>
                    <a:pt x="101517" y="64611"/>
                  </a:cubicBezTo>
                  <a:cubicBezTo>
                    <a:pt x="101517" y="64611"/>
                    <a:pt x="101517" y="64611"/>
                    <a:pt x="26319" y="417839"/>
                  </a:cubicBezTo>
                  <a:cubicBezTo>
                    <a:pt x="26319" y="417839"/>
                    <a:pt x="26319" y="417839"/>
                    <a:pt x="563980" y="530572"/>
                  </a:cubicBezTo>
                  <a:cubicBezTo>
                    <a:pt x="563980" y="530572"/>
                    <a:pt x="563980" y="530572"/>
                    <a:pt x="560220" y="590696"/>
                  </a:cubicBezTo>
                  <a:cubicBezTo>
                    <a:pt x="560220" y="590696"/>
                    <a:pt x="560220" y="590696"/>
                    <a:pt x="0" y="474206"/>
                  </a:cubicBezTo>
                  <a:lnTo>
                    <a:pt x="7520" y="429113"/>
                  </a:lnTo>
                  <a:cubicBezTo>
                    <a:pt x="15040" y="365231"/>
                    <a:pt x="15040" y="301349"/>
                    <a:pt x="3760" y="241225"/>
                  </a:cubicBezTo>
                  <a:cubicBezTo>
                    <a:pt x="3760" y="241225"/>
                    <a:pt x="3760" y="241225"/>
                    <a:pt x="48879" y="23275"/>
                  </a:cubicBezTo>
                  <a:cubicBezTo>
                    <a:pt x="48879" y="8244"/>
                    <a:pt x="67678" y="-3029"/>
                    <a:pt x="82717" y="7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 dirty="0"/>
            </a:p>
          </p:txBody>
        </p:sp>
        <p:sp>
          <p:nvSpPr>
            <p:cNvPr id="131" name="Freeform 21"/>
            <p:cNvSpPr>
              <a:spLocks/>
            </p:cNvSpPr>
            <p:nvPr/>
          </p:nvSpPr>
          <p:spPr bwMode="auto">
            <a:xfrm>
              <a:off x="7313613" y="3241675"/>
              <a:ext cx="296862" cy="428625"/>
            </a:xfrm>
            <a:custGeom>
              <a:avLst/>
              <a:gdLst>
                <a:gd name="T0" fmla="*/ 16 w 79"/>
                <a:gd name="T1" fmla="*/ 97 h 114"/>
                <a:gd name="T2" fmla="*/ 12 w 79"/>
                <a:gd name="T3" fmla="*/ 103 h 114"/>
                <a:gd name="T4" fmla="*/ 3 w 79"/>
                <a:gd name="T5" fmla="*/ 111 h 114"/>
                <a:gd name="T6" fmla="*/ 17 w 79"/>
                <a:gd name="T7" fmla="*/ 114 h 114"/>
                <a:gd name="T8" fmla="*/ 51 w 79"/>
                <a:gd name="T9" fmla="*/ 93 h 114"/>
                <a:gd name="T10" fmla="*/ 72 w 79"/>
                <a:gd name="T11" fmla="*/ 50 h 114"/>
                <a:gd name="T12" fmla="*/ 60 w 79"/>
                <a:gd name="T13" fmla="*/ 15 h 114"/>
                <a:gd name="T14" fmla="*/ 35 w 79"/>
                <a:gd name="T15" fmla="*/ 3 h 114"/>
                <a:gd name="T16" fmla="*/ 24 w 79"/>
                <a:gd name="T17" fmla="*/ 0 h 114"/>
                <a:gd name="T18" fmla="*/ 0 w 79"/>
                <a:gd name="T19" fmla="*/ 15 h 114"/>
                <a:gd name="T20" fmla="*/ 0 w 79"/>
                <a:gd name="T21" fmla="*/ 16 h 114"/>
                <a:gd name="T22" fmla="*/ 8 w 79"/>
                <a:gd name="T23" fmla="*/ 22 h 114"/>
                <a:gd name="T24" fmla="*/ 15 w 79"/>
                <a:gd name="T25" fmla="*/ 31 h 114"/>
                <a:gd name="T26" fmla="*/ 24 w 79"/>
                <a:gd name="T27" fmla="*/ 52 h 114"/>
                <a:gd name="T28" fmla="*/ 18 w 79"/>
                <a:gd name="T29" fmla="*/ 94 h 114"/>
                <a:gd name="T30" fmla="*/ 16 w 79"/>
                <a:gd name="T31" fmla="*/ 97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9" h="114">
                  <a:moveTo>
                    <a:pt x="16" y="97"/>
                  </a:moveTo>
                  <a:cubicBezTo>
                    <a:pt x="15" y="99"/>
                    <a:pt x="13" y="101"/>
                    <a:pt x="12" y="103"/>
                  </a:cubicBezTo>
                  <a:cubicBezTo>
                    <a:pt x="9" y="106"/>
                    <a:pt x="6" y="109"/>
                    <a:pt x="3" y="111"/>
                  </a:cubicBezTo>
                  <a:cubicBezTo>
                    <a:pt x="8" y="113"/>
                    <a:pt x="12" y="114"/>
                    <a:pt x="17" y="114"/>
                  </a:cubicBezTo>
                  <a:cubicBezTo>
                    <a:pt x="32" y="114"/>
                    <a:pt x="45" y="106"/>
                    <a:pt x="51" y="93"/>
                  </a:cubicBezTo>
                  <a:cubicBezTo>
                    <a:pt x="52" y="92"/>
                    <a:pt x="72" y="50"/>
                    <a:pt x="72" y="50"/>
                  </a:cubicBezTo>
                  <a:cubicBezTo>
                    <a:pt x="79" y="37"/>
                    <a:pt x="73" y="21"/>
                    <a:pt x="60" y="15"/>
                  </a:cubicBezTo>
                  <a:cubicBezTo>
                    <a:pt x="35" y="3"/>
                    <a:pt x="35" y="3"/>
                    <a:pt x="35" y="3"/>
                  </a:cubicBezTo>
                  <a:cubicBezTo>
                    <a:pt x="32" y="1"/>
                    <a:pt x="28" y="0"/>
                    <a:pt x="24" y="0"/>
                  </a:cubicBezTo>
                  <a:cubicBezTo>
                    <a:pt x="14" y="0"/>
                    <a:pt x="5" y="6"/>
                    <a:pt x="0" y="15"/>
                  </a:cubicBezTo>
                  <a:cubicBezTo>
                    <a:pt x="0" y="15"/>
                    <a:pt x="0" y="15"/>
                    <a:pt x="0" y="16"/>
                  </a:cubicBezTo>
                  <a:cubicBezTo>
                    <a:pt x="3" y="17"/>
                    <a:pt x="6" y="20"/>
                    <a:pt x="8" y="22"/>
                  </a:cubicBezTo>
                  <a:cubicBezTo>
                    <a:pt x="11" y="25"/>
                    <a:pt x="13" y="28"/>
                    <a:pt x="15" y="31"/>
                  </a:cubicBezTo>
                  <a:cubicBezTo>
                    <a:pt x="19" y="37"/>
                    <a:pt x="23" y="44"/>
                    <a:pt x="24" y="52"/>
                  </a:cubicBezTo>
                  <a:cubicBezTo>
                    <a:pt x="27" y="66"/>
                    <a:pt x="25" y="81"/>
                    <a:pt x="18" y="94"/>
                  </a:cubicBezTo>
                  <a:cubicBezTo>
                    <a:pt x="17" y="95"/>
                    <a:pt x="17" y="96"/>
                    <a:pt x="16" y="9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 dirty="0"/>
            </a:p>
          </p:txBody>
        </p:sp>
        <p:sp>
          <p:nvSpPr>
            <p:cNvPr id="132" name="Freeform 22"/>
            <p:cNvSpPr>
              <a:spLocks/>
            </p:cNvSpPr>
            <p:nvPr/>
          </p:nvSpPr>
          <p:spPr bwMode="auto">
            <a:xfrm>
              <a:off x="5226049" y="1831975"/>
              <a:ext cx="2138370" cy="3940175"/>
            </a:xfrm>
            <a:custGeom>
              <a:avLst/>
              <a:gdLst/>
              <a:ahLst/>
              <a:cxnLst/>
              <a:rect l="l" t="t" r="r" b="b"/>
              <a:pathLst>
                <a:path w="2138370" h="3940175">
                  <a:moveTo>
                    <a:pt x="56411" y="1677988"/>
                  </a:moveTo>
                  <a:cubicBezTo>
                    <a:pt x="63933" y="1677988"/>
                    <a:pt x="67694" y="1677988"/>
                    <a:pt x="71455" y="1677988"/>
                  </a:cubicBezTo>
                  <a:cubicBezTo>
                    <a:pt x="75215" y="1677988"/>
                    <a:pt x="75215" y="1677988"/>
                    <a:pt x="78976" y="1677988"/>
                  </a:cubicBezTo>
                  <a:cubicBezTo>
                    <a:pt x="82737" y="1677988"/>
                    <a:pt x="86498" y="1677988"/>
                    <a:pt x="90258" y="1681746"/>
                  </a:cubicBezTo>
                  <a:cubicBezTo>
                    <a:pt x="90258" y="1681746"/>
                    <a:pt x="90258" y="1681746"/>
                    <a:pt x="139149" y="1689261"/>
                  </a:cubicBezTo>
                  <a:cubicBezTo>
                    <a:pt x="139149" y="1689261"/>
                    <a:pt x="139149" y="1689261"/>
                    <a:pt x="161713" y="1693019"/>
                  </a:cubicBezTo>
                  <a:cubicBezTo>
                    <a:pt x="161713" y="1693019"/>
                    <a:pt x="161713" y="1693019"/>
                    <a:pt x="184278" y="1700535"/>
                  </a:cubicBezTo>
                  <a:cubicBezTo>
                    <a:pt x="184278" y="1700535"/>
                    <a:pt x="184278" y="1700535"/>
                    <a:pt x="436251" y="1749386"/>
                  </a:cubicBezTo>
                  <a:cubicBezTo>
                    <a:pt x="436251" y="1749386"/>
                    <a:pt x="436251" y="1749386"/>
                    <a:pt x="661897" y="1794479"/>
                  </a:cubicBezTo>
                  <a:cubicBezTo>
                    <a:pt x="661897" y="1794479"/>
                    <a:pt x="661897" y="1794479"/>
                    <a:pt x="868740" y="1835815"/>
                  </a:cubicBezTo>
                  <a:cubicBezTo>
                    <a:pt x="887544" y="1839573"/>
                    <a:pt x="906348" y="1850846"/>
                    <a:pt x="917630" y="1862120"/>
                  </a:cubicBezTo>
                  <a:cubicBezTo>
                    <a:pt x="925152" y="1869635"/>
                    <a:pt x="932674" y="1877151"/>
                    <a:pt x="940195" y="1884666"/>
                  </a:cubicBezTo>
                  <a:cubicBezTo>
                    <a:pt x="951477" y="1903455"/>
                    <a:pt x="958999" y="1922244"/>
                    <a:pt x="958999" y="1941033"/>
                  </a:cubicBezTo>
                  <a:cubicBezTo>
                    <a:pt x="958999" y="1944632"/>
                    <a:pt x="958999" y="1944784"/>
                    <a:pt x="958999" y="1944791"/>
                  </a:cubicBezTo>
                  <a:cubicBezTo>
                    <a:pt x="958999" y="1944791"/>
                    <a:pt x="958999" y="1944791"/>
                    <a:pt x="958999" y="2286749"/>
                  </a:cubicBezTo>
                  <a:cubicBezTo>
                    <a:pt x="958999" y="2286749"/>
                    <a:pt x="958999" y="2286749"/>
                    <a:pt x="958999" y="2756473"/>
                  </a:cubicBezTo>
                  <a:cubicBezTo>
                    <a:pt x="958999" y="2756473"/>
                    <a:pt x="958999" y="2756473"/>
                    <a:pt x="958999" y="2925573"/>
                  </a:cubicBezTo>
                  <a:cubicBezTo>
                    <a:pt x="958999" y="2925573"/>
                    <a:pt x="958999" y="2925573"/>
                    <a:pt x="1286187" y="2775262"/>
                  </a:cubicBezTo>
                  <a:cubicBezTo>
                    <a:pt x="1286187" y="2775262"/>
                    <a:pt x="1286187" y="2775262"/>
                    <a:pt x="1286187" y="2733926"/>
                  </a:cubicBezTo>
                  <a:cubicBezTo>
                    <a:pt x="1286187" y="2733926"/>
                    <a:pt x="1286187" y="2733926"/>
                    <a:pt x="1286187" y="2692590"/>
                  </a:cubicBezTo>
                  <a:cubicBezTo>
                    <a:pt x="1286187" y="2692590"/>
                    <a:pt x="1286187" y="2692590"/>
                    <a:pt x="1286187" y="2624950"/>
                  </a:cubicBezTo>
                  <a:cubicBezTo>
                    <a:pt x="1286187" y="2624950"/>
                    <a:pt x="1286187" y="2624950"/>
                    <a:pt x="1034215" y="2726410"/>
                  </a:cubicBezTo>
                  <a:cubicBezTo>
                    <a:pt x="1034215" y="2726410"/>
                    <a:pt x="1034215" y="2726410"/>
                    <a:pt x="1034215" y="2256687"/>
                  </a:cubicBezTo>
                  <a:cubicBezTo>
                    <a:pt x="1034215" y="2256687"/>
                    <a:pt x="1034215" y="2256687"/>
                    <a:pt x="1425336" y="2102618"/>
                  </a:cubicBezTo>
                  <a:lnTo>
                    <a:pt x="1444140" y="2098860"/>
                  </a:lnTo>
                  <a:cubicBezTo>
                    <a:pt x="1447900" y="2098860"/>
                    <a:pt x="1447900" y="2095102"/>
                    <a:pt x="1451661" y="2095102"/>
                  </a:cubicBezTo>
                  <a:cubicBezTo>
                    <a:pt x="1455422" y="2095102"/>
                    <a:pt x="1459183" y="2095102"/>
                    <a:pt x="1462943" y="2091345"/>
                  </a:cubicBezTo>
                  <a:cubicBezTo>
                    <a:pt x="1466704" y="2091345"/>
                    <a:pt x="1470465" y="2091345"/>
                    <a:pt x="1474226" y="2091345"/>
                  </a:cubicBezTo>
                  <a:cubicBezTo>
                    <a:pt x="1477987" y="2091345"/>
                    <a:pt x="1481747" y="2091345"/>
                    <a:pt x="1485508" y="2091345"/>
                  </a:cubicBezTo>
                  <a:cubicBezTo>
                    <a:pt x="1489269" y="2091345"/>
                    <a:pt x="1493030" y="2091345"/>
                    <a:pt x="1500551" y="2091345"/>
                  </a:cubicBezTo>
                  <a:lnTo>
                    <a:pt x="1504312" y="2087587"/>
                  </a:lnTo>
                  <a:cubicBezTo>
                    <a:pt x="1511834" y="2087587"/>
                    <a:pt x="1515594" y="2091345"/>
                    <a:pt x="1523116" y="2091345"/>
                  </a:cubicBezTo>
                  <a:cubicBezTo>
                    <a:pt x="1534398" y="2091345"/>
                    <a:pt x="1538159" y="2091345"/>
                    <a:pt x="1541920" y="2091345"/>
                  </a:cubicBezTo>
                  <a:cubicBezTo>
                    <a:pt x="1545681" y="2091345"/>
                    <a:pt x="1545681" y="2095102"/>
                    <a:pt x="1549441" y="2095102"/>
                  </a:cubicBezTo>
                  <a:cubicBezTo>
                    <a:pt x="1553202" y="2095102"/>
                    <a:pt x="1556963" y="2095102"/>
                    <a:pt x="1560724" y="2095102"/>
                  </a:cubicBezTo>
                  <a:cubicBezTo>
                    <a:pt x="1564484" y="2098860"/>
                    <a:pt x="1568245" y="2098860"/>
                    <a:pt x="1572006" y="2098860"/>
                  </a:cubicBezTo>
                  <a:lnTo>
                    <a:pt x="1579528" y="2102618"/>
                  </a:lnTo>
                  <a:cubicBezTo>
                    <a:pt x="1583288" y="2102618"/>
                    <a:pt x="1587049" y="2106376"/>
                    <a:pt x="1590810" y="2106376"/>
                  </a:cubicBezTo>
                  <a:cubicBezTo>
                    <a:pt x="1594571" y="2106376"/>
                    <a:pt x="1594571" y="2110133"/>
                    <a:pt x="1598331" y="2110133"/>
                  </a:cubicBezTo>
                  <a:cubicBezTo>
                    <a:pt x="1602092" y="2113891"/>
                    <a:pt x="1605853" y="2113891"/>
                    <a:pt x="1609614" y="2117649"/>
                  </a:cubicBezTo>
                  <a:cubicBezTo>
                    <a:pt x="1613375" y="2117649"/>
                    <a:pt x="1613375" y="2121407"/>
                    <a:pt x="1617135" y="2121407"/>
                  </a:cubicBezTo>
                  <a:cubicBezTo>
                    <a:pt x="1620896" y="2121407"/>
                    <a:pt x="1624657" y="2125165"/>
                    <a:pt x="1628418" y="2128922"/>
                  </a:cubicBezTo>
                  <a:cubicBezTo>
                    <a:pt x="1632179" y="2128922"/>
                    <a:pt x="1635939" y="2132680"/>
                    <a:pt x="1635939" y="2136438"/>
                  </a:cubicBezTo>
                  <a:cubicBezTo>
                    <a:pt x="1639700" y="2136438"/>
                    <a:pt x="1643461" y="2136438"/>
                    <a:pt x="1643461" y="2140196"/>
                  </a:cubicBezTo>
                  <a:cubicBezTo>
                    <a:pt x="1647222" y="2143954"/>
                    <a:pt x="1650982" y="2147711"/>
                    <a:pt x="1654743" y="2147711"/>
                  </a:cubicBezTo>
                  <a:cubicBezTo>
                    <a:pt x="1654743" y="2151469"/>
                    <a:pt x="1658504" y="2151469"/>
                    <a:pt x="1658504" y="2155227"/>
                  </a:cubicBezTo>
                  <a:cubicBezTo>
                    <a:pt x="1662265" y="2155227"/>
                    <a:pt x="1666026" y="2158985"/>
                    <a:pt x="1669786" y="2162742"/>
                  </a:cubicBezTo>
                  <a:cubicBezTo>
                    <a:pt x="1669786" y="2166500"/>
                    <a:pt x="1673547" y="2166500"/>
                    <a:pt x="1673547" y="2170258"/>
                  </a:cubicBezTo>
                  <a:cubicBezTo>
                    <a:pt x="1677308" y="2174016"/>
                    <a:pt x="1677308" y="2177774"/>
                    <a:pt x="1681069" y="2177774"/>
                  </a:cubicBezTo>
                  <a:cubicBezTo>
                    <a:pt x="1681069" y="2181531"/>
                    <a:pt x="1684829" y="2185289"/>
                    <a:pt x="1684829" y="2185289"/>
                  </a:cubicBezTo>
                  <a:cubicBezTo>
                    <a:pt x="1688590" y="2189047"/>
                    <a:pt x="1688590" y="2192805"/>
                    <a:pt x="1692351" y="2196563"/>
                  </a:cubicBezTo>
                  <a:cubicBezTo>
                    <a:pt x="1692351" y="2200320"/>
                    <a:pt x="1696112" y="2204078"/>
                    <a:pt x="1696112" y="2204078"/>
                  </a:cubicBezTo>
                  <a:cubicBezTo>
                    <a:pt x="1699862" y="2207825"/>
                    <a:pt x="1699873" y="2211572"/>
                    <a:pt x="1699873" y="2211594"/>
                  </a:cubicBezTo>
                  <a:cubicBezTo>
                    <a:pt x="1703633" y="2215352"/>
                    <a:pt x="1703633" y="2222867"/>
                    <a:pt x="1707394" y="2226625"/>
                  </a:cubicBezTo>
                  <a:cubicBezTo>
                    <a:pt x="1707394" y="2230383"/>
                    <a:pt x="1707394" y="2230383"/>
                    <a:pt x="1711155" y="2234140"/>
                  </a:cubicBezTo>
                  <a:cubicBezTo>
                    <a:pt x="1711155" y="2237898"/>
                    <a:pt x="1711155" y="2241656"/>
                    <a:pt x="1714916" y="2245414"/>
                  </a:cubicBezTo>
                  <a:cubicBezTo>
                    <a:pt x="1714916" y="2249172"/>
                    <a:pt x="1714916" y="2252929"/>
                    <a:pt x="1714916" y="2256687"/>
                  </a:cubicBezTo>
                  <a:cubicBezTo>
                    <a:pt x="1718676" y="2260445"/>
                    <a:pt x="1718676" y="2264203"/>
                    <a:pt x="1718676" y="2267961"/>
                  </a:cubicBezTo>
                  <a:cubicBezTo>
                    <a:pt x="1718676" y="2271718"/>
                    <a:pt x="1718676" y="2275476"/>
                    <a:pt x="1718676" y="2279234"/>
                  </a:cubicBezTo>
                  <a:cubicBezTo>
                    <a:pt x="1722437" y="2282992"/>
                    <a:pt x="1722437" y="2282992"/>
                    <a:pt x="1722437" y="2286749"/>
                  </a:cubicBezTo>
                  <a:cubicBezTo>
                    <a:pt x="1722437" y="2294265"/>
                    <a:pt x="1722437" y="2298023"/>
                    <a:pt x="1722437" y="2301781"/>
                  </a:cubicBezTo>
                  <a:cubicBezTo>
                    <a:pt x="1722437" y="2305538"/>
                    <a:pt x="1722437" y="2305538"/>
                    <a:pt x="1722437" y="3301352"/>
                  </a:cubicBezTo>
                  <a:cubicBezTo>
                    <a:pt x="1722437" y="3301352"/>
                    <a:pt x="1722437" y="3301352"/>
                    <a:pt x="1722437" y="3346445"/>
                  </a:cubicBezTo>
                  <a:cubicBezTo>
                    <a:pt x="1722437" y="3466694"/>
                    <a:pt x="1624657" y="3564397"/>
                    <a:pt x="1504312" y="3564397"/>
                  </a:cubicBezTo>
                  <a:cubicBezTo>
                    <a:pt x="1383967" y="3564397"/>
                    <a:pt x="1286187" y="3466694"/>
                    <a:pt x="1286187" y="3346445"/>
                  </a:cubicBezTo>
                  <a:cubicBezTo>
                    <a:pt x="1286187" y="3346445"/>
                    <a:pt x="1286187" y="3346445"/>
                    <a:pt x="1286187" y="3301352"/>
                  </a:cubicBezTo>
                  <a:cubicBezTo>
                    <a:pt x="1286187" y="3301352"/>
                    <a:pt x="1286187" y="3301352"/>
                    <a:pt x="1286187" y="3105947"/>
                  </a:cubicBezTo>
                  <a:cubicBezTo>
                    <a:pt x="1286187" y="3105947"/>
                    <a:pt x="1286187" y="3105947"/>
                    <a:pt x="1286187" y="3064611"/>
                  </a:cubicBezTo>
                  <a:cubicBezTo>
                    <a:pt x="1286187" y="3064611"/>
                    <a:pt x="1286187" y="3064611"/>
                    <a:pt x="1286187" y="3023275"/>
                  </a:cubicBezTo>
                  <a:cubicBezTo>
                    <a:pt x="1109431" y="3102189"/>
                    <a:pt x="902588" y="3199891"/>
                    <a:pt x="898827" y="3199891"/>
                  </a:cubicBezTo>
                  <a:cubicBezTo>
                    <a:pt x="898827" y="3199891"/>
                    <a:pt x="898827" y="3199891"/>
                    <a:pt x="898827" y="3827442"/>
                  </a:cubicBezTo>
                  <a:cubicBezTo>
                    <a:pt x="898827" y="3891324"/>
                    <a:pt x="849936" y="3940175"/>
                    <a:pt x="786003" y="3940175"/>
                  </a:cubicBezTo>
                  <a:cubicBezTo>
                    <a:pt x="725831" y="3940175"/>
                    <a:pt x="673180" y="3891324"/>
                    <a:pt x="673180" y="3827442"/>
                  </a:cubicBezTo>
                  <a:cubicBezTo>
                    <a:pt x="673180" y="3827442"/>
                    <a:pt x="673180" y="3827442"/>
                    <a:pt x="673180" y="3154798"/>
                  </a:cubicBezTo>
                  <a:cubicBezTo>
                    <a:pt x="673180" y="3154798"/>
                    <a:pt x="673180" y="3154798"/>
                    <a:pt x="225647" y="3064611"/>
                  </a:cubicBezTo>
                  <a:cubicBezTo>
                    <a:pt x="225647" y="3064611"/>
                    <a:pt x="225647" y="3064611"/>
                    <a:pt x="225647" y="3677130"/>
                  </a:cubicBezTo>
                  <a:cubicBezTo>
                    <a:pt x="225647" y="3741013"/>
                    <a:pt x="176756" y="3789864"/>
                    <a:pt x="112823" y="3789864"/>
                  </a:cubicBezTo>
                  <a:cubicBezTo>
                    <a:pt x="52651" y="3789864"/>
                    <a:pt x="0" y="3741013"/>
                    <a:pt x="0" y="3677130"/>
                  </a:cubicBezTo>
                  <a:cubicBezTo>
                    <a:pt x="0" y="3677130"/>
                    <a:pt x="0" y="3677130"/>
                    <a:pt x="0" y="1753144"/>
                  </a:cubicBezTo>
                  <a:cubicBezTo>
                    <a:pt x="0" y="1745628"/>
                    <a:pt x="0" y="1741870"/>
                    <a:pt x="0" y="1738113"/>
                  </a:cubicBezTo>
                  <a:lnTo>
                    <a:pt x="3761" y="1734355"/>
                  </a:lnTo>
                  <a:cubicBezTo>
                    <a:pt x="3761" y="1730597"/>
                    <a:pt x="3761" y="1726839"/>
                    <a:pt x="3761" y="1723082"/>
                  </a:cubicBezTo>
                  <a:cubicBezTo>
                    <a:pt x="7400" y="1723082"/>
                    <a:pt x="7517" y="1723082"/>
                    <a:pt x="7521" y="1723082"/>
                  </a:cubicBezTo>
                  <a:cubicBezTo>
                    <a:pt x="7521" y="1719324"/>
                    <a:pt x="11282" y="1715566"/>
                    <a:pt x="11282" y="1711808"/>
                  </a:cubicBezTo>
                  <a:lnTo>
                    <a:pt x="15043" y="1708050"/>
                  </a:lnTo>
                  <a:cubicBezTo>
                    <a:pt x="15043" y="1704293"/>
                    <a:pt x="18804" y="1700535"/>
                    <a:pt x="22564" y="1700535"/>
                  </a:cubicBezTo>
                  <a:lnTo>
                    <a:pt x="30086" y="1689261"/>
                  </a:lnTo>
                  <a:cubicBezTo>
                    <a:pt x="33847" y="1689261"/>
                    <a:pt x="37608" y="1685504"/>
                    <a:pt x="41368" y="1685504"/>
                  </a:cubicBezTo>
                  <a:cubicBezTo>
                    <a:pt x="45121" y="1685504"/>
                    <a:pt x="45129" y="1681763"/>
                    <a:pt x="45129" y="1681746"/>
                  </a:cubicBezTo>
                  <a:cubicBezTo>
                    <a:pt x="48890" y="1681746"/>
                    <a:pt x="52651" y="1681746"/>
                    <a:pt x="56411" y="1677988"/>
                  </a:cubicBezTo>
                  <a:close/>
                  <a:moveTo>
                    <a:pt x="590566" y="1068388"/>
                  </a:moveTo>
                  <a:lnTo>
                    <a:pt x="609362" y="1068388"/>
                  </a:lnTo>
                  <a:cubicBezTo>
                    <a:pt x="628158" y="1068388"/>
                    <a:pt x="646954" y="1072150"/>
                    <a:pt x="661991" y="1075911"/>
                  </a:cubicBezTo>
                  <a:cubicBezTo>
                    <a:pt x="669510" y="1079673"/>
                    <a:pt x="677028" y="1079673"/>
                    <a:pt x="684546" y="1083435"/>
                  </a:cubicBezTo>
                  <a:cubicBezTo>
                    <a:pt x="707102" y="1087197"/>
                    <a:pt x="729657" y="1094720"/>
                    <a:pt x="752213" y="1106005"/>
                  </a:cubicBezTo>
                  <a:cubicBezTo>
                    <a:pt x="752222" y="1106011"/>
                    <a:pt x="753400" y="1106718"/>
                    <a:pt x="902581" y="1196285"/>
                  </a:cubicBezTo>
                  <a:cubicBezTo>
                    <a:pt x="902591" y="1196291"/>
                    <a:pt x="903183" y="1196647"/>
                    <a:pt x="940174" y="1218855"/>
                  </a:cubicBezTo>
                  <a:cubicBezTo>
                    <a:pt x="940180" y="1218858"/>
                    <a:pt x="940549" y="1219043"/>
                    <a:pt x="962729" y="1230140"/>
                  </a:cubicBezTo>
                  <a:cubicBezTo>
                    <a:pt x="962737" y="1230145"/>
                    <a:pt x="963690" y="1230711"/>
                    <a:pt x="1083024" y="1301612"/>
                  </a:cubicBezTo>
                  <a:cubicBezTo>
                    <a:pt x="1083036" y="1301619"/>
                    <a:pt x="1085299" y="1302966"/>
                    <a:pt x="1519094" y="1561169"/>
                  </a:cubicBezTo>
                  <a:cubicBezTo>
                    <a:pt x="1519107" y="1561166"/>
                    <a:pt x="1521349" y="1560705"/>
                    <a:pt x="1921331" y="1478412"/>
                  </a:cubicBezTo>
                  <a:cubicBezTo>
                    <a:pt x="1932609" y="1474650"/>
                    <a:pt x="1943886" y="1474650"/>
                    <a:pt x="1958923" y="1474650"/>
                  </a:cubicBezTo>
                  <a:cubicBezTo>
                    <a:pt x="1996515" y="1474650"/>
                    <a:pt x="2037867" y="1485935"/>
                    <a:pt x="2067941" y="1508505"/>
                  </a:cubicBezTo>
                  <a:cubicBezTo>
                    <a:pt x="2079218" y="1519790"/>
                    <a:pt x="2086737" y="1527313"/>
                    <a:pt x="2094255" y="1538598"/>
                  </a:cubicBezTo>
                  <a:cubicBezTo>
                    <a:pt x="2105533" y="1549884"/>
                    <a:pt x="2113051" y="1561169"/>
                    <a:pt x="2120570" y="1572454"/>
                  </a:cubicBezTo>
                  <a:cubicBezTo>
                    <a:pt x="2124329" y="1587500"/>
                    <a:pt x="2131847" y="1602547"/>
                    <a:pt x="2135607" y="1617594"/>
                  </a:cubicBezTo>
                  <a:cubicBezTo>
                    <a:pt x="2143125" y="1662734"/>
                    <a:pt x="2135607" y="1711636"/>
                    <a:pt x="2109292" y="1753014"/>
                  </a:cubicBezTo>
                  <a:cubicBezTo>
                    <a:pt x="2101774" y="1760538"/>
                    <a:pt x="2094255" y="1771823"/>
                    <a:pt x="2086737" y="1779346"/>
                  </a:cubicBezTo>
                  <a:cubicBezTo>
                    <a:pt x="2075459" y="1790631"/>
                    <a:pt x="2067941" y="1798155"/>
                    <a:pt x="2056663" y="1805678"/>
                  </a:cubicBezTo>
                  <a:cubicBezTo>
                    <a:pt x="2037867" y="1816963"/>
                    <a:pt x="2019071" y="1824486"/>
                    <a:pt x="1996515" y="1828248"/>
                  </a:cubicBezTo>
                  <a:cubicBezTo>
                    <a:pt x="1996505" y="1828251"/>
                    <a:pt x="1995905" y="1828431"/>
                    <a:pt x="1958923" y="1839533"/>
                  </a:cubicBezTo>
                  <a:cubicBezTo>
                    <a:pt x="1958913" y="1839535"/>
                    <a:pt x="1957616" y="1839807"/>
                    <a:pt x="1797277" y="1873388"/>
                  </a:cubicBezTo>
                  <a:cubicBezTo>
                    <a:pt x="1797266" y="1873390"/>
                    <a:pt x="1795978" y="1873660"/>
                    <a:pt x="1635630" y="1907243"/>
                  </a:cubicBezTo>
                  <a:cubicBezTo>
                    <a:pt x="1635618" y="1907246"/>
                    <a:pt x="1634439" y="1907482"/>
                    <a:pt x="1522853" y="1929813"/>
                  </a:cubicBezTo>
                  <a:cubicBezTo>
                    <a:pt x="1511576" y="1933575"/>
                    <a:pt x="1500298" y="1933575"/>
                    <a:pt x="1485261" y="1933575"/>
                  </a:cubicBezTo>
                  <a:cubicBezTo>
                    <a:pt x="1455187" y="1933575"/>
                    <a:pt x="1421354" y="1926052"/>
                    <a:pt x="1395040" y="1907243"/>
                  </a:cubicBezTo>
                  <a:cubicBezTo>
                    <a:pt x="1395028" y="1907236"/>
                    <a:pt x="1393436" y="1906326"/>
                    <a:pt x="1184523" y="1786870"/>
                  </a:cubicBezTo>
                  <a:cubicBezTo>
                    <a:pt x="1184514" y="1786864"/>
                    <a:pt x="1183059" y="1785999"/>
                    <a:pt x="943933" y="1643926"/>
                  </a:cubicBezTo>
                  <a:cubicBezTo>
                    <a:pt x="943930" y="1643923"/>
                    <a:pt x="943880" y="1643873"/>
                    <a:pt x="942993" y="1642985"/>
                  </a:cubicBezTo>
                  <a:lnTo>
                    <a:pt x="936414" y="1636402"/>
                  </a:lnTo>
                  <a:cubicBezTo>
                    <a:pt x="936414" y="1640164"/>
                    <a:pt x="936414" y="1640164"/>
                    <a:pt x="928896" y="1715398"/>
                  </a:cubicBezTo>
                  <a:cubicBezTo>
                    <a:pt x="928895" y="1715410"/>
                    <a:pt x="928842" y="1716264"/>
                    <a:pt x="925137" y="1775584"/>
                  </a:cubicBezTo>
                  <a:cubicBezTo>
                    <a:pt x="913859" y="1771823"/>
                    <a:pt x="898822" y="1764299"/>
                    <a:pt x="883785" y="1764299"/>
                  </a:cubicBezTo>
                  <a:cubicBezTo>
                    <a:pt x="883770" y="1764296"/>
                    <a:pt x="881962" y="1763928"/>
                    <a:pt x="661991" y="1719159"/>
                  </a:cubicBezTo>
                  <a:cubicBezTo>
                    <a:pt x="661977" y="1719156"/>
                    <a:pt x="660177" y="1718796"/>
                    <a:pt x="436438" y="1674019"/>
                  </a:cubicBezTo>
                  <a:cubicBezTo>
                    <a:pt x="436429" y="1674017"/>
                    <a:pt x="434938" y="1673719"/>
                    <a:pt x="192088" y="1625117"/>
                  </a:cubicBezTo>
                  <a:cubicBezTo>
                    <a:pt x="192089" y="1625106"/>
                    <a:pt x="192165" y="1624036"/>
                    <a:pt x="199606" y="1519790"/>
                  </a:cubicBezTo>
                  <a:cubicBezTo>
                    <a:pt x="199607" y="1519783"/>
                    <a:pt x="199668" y="1519357"/>
                    <a:pt x="203365" y="1493458"/>
                  </a:cubicBezTo>
                  <a:cubicBezTo>
                    <a:pt x="203365" y="1478412"/>
                    <a:pt x="207125" y="1459603"/>
                    <a:pt x="210884" y="1444556"/>
                  </a:cubicBezTo>
                  <a:cubicBezTo>
                    <a:pt x="214643" y="1418225"/>
                    <a:pt x="218402" y="1391893"/>
                    <a:pt x="229680" y="1369323"/>
                  </a:cubicBezTo>
                  <a:cubicBezTo>
                    <a:pt x="267273" y="1252711"/>
                    <a:pt x="342457" y="1158669"/>
                    <a:pt x="436438" y="1106005"/>
                  </a:cubicBezTo>
                  <a:cubicBezTo>
                    <a:pt x="485308" y="1083435"/>
                    <a:pt x="537937" y="1068388"/>
                    <a:pt x="590566" y="1068388"/>
                  </a:cubicBezTo>
                  <a:close/>
                  <a:moveTo>
                    <a:pt x="718213" y="0"/>
                  </a:moveTo>
                  <a:cubicBezTo>
                    <a:pt x="733244" y="0"/>
                    <a:pt x="748275" y="0"/>
                    <a:pt x="763306" y="3764"/>
                  </a:cubicBezTo>
                  <a:cubicBezTo>
                    <a:pt x="797126" y="7529"/>
                    <a:pt x="827188" y="15057"/>
                    <a:pt x="857250" y="26350"/>
                  </a:cubicBezTo>
                  <a:cubicBezTo>
                    <a:pt x="887312" y="37643"/>
                    <a:pt x="913616" y="52700"/>
                    <a:pt x="939920" y="71522"/>
                  </a:cubicBezTo>
                  <a:cubicBezTo>
                    <a:pt x="969982" y="90343"/>
                    <a:pt x="996287" y="112929"/>
                    <a:pt x="1018833" y="143043"/>
                  </a:cubicBezTo>
                  <a:cubicBezTo>
                    <a:pt x="1109019" y="244680"/>
                    <a:pt x="1154112" y="391487"/>
                    <a:pt x="1135323" y="549588"/>
                  </a:cubicBezTo>
                  <a:cubicBezTo>
                    <a:pt x="1135323" y="553352"/>
                    <a:pt x="1135323" y="553352"/>
                    <a:pt x="1135323" y="557116"/>
                  </a:cubicBezTo>
                  <a:cubicBezTo>
                    <a:pt x="1135323" y="560881"/>
                    <a:pt x="1135323" y="564645"/>
                    <a:pt x="1135323" y="568409"/>
                  </a:cubicBezTo>
                  <a:cubicBezTo>
                    <a:pt x="1131566" y="590995"/>
                    <a:pt x="1124050" y="613581"/>
                    <a:pt x="1120292" y="639931"/>
                  </a:cubicBezTo>
                  <a:cubicBezTo>
                    <a:pt x="1112777" y="662517"/>
                    <a:pt x="1101504" y="685103"/>
                    <a:pt x="1093988" y="711453"/>
                  </a:cubicBezTo>
                  <a:cubicBezTo>
                    <a:pt x="1082715" y="734039"/>
                    <a:pt x="1071442" y="756624"/>
                    <a:pt x="1056411" y="779210"/>
                  </a:cubicBezTo>
                  <a:cubicBezTo>
                    <a:pt x="1052653" y="782974"/>
                    <a:pt x="1048895" y="790503"/>
                    <a:pt x="1045137" y="794267"/>
                  </a:cubicBezTo>
                  <a:cubicBezTo>
                    <a:pt x="1026349" y="824382"/>
                    <a:pt x="1003802" y="850732"/>
                    <a:pt x="977498" y="873318"/>
                  </a:cubicBezTo>
                  <a:cubicBezTo>
                    <a:pt x="951194" y="899668"/>
                    <a:pt x="917374" y="926018"/>
                    <a:pt x="883554" y="944839"/>
                  </a:cubicBezTo>
                  <a:cubicBezTo>
                    <a:pt x="823430" y="974954"/>
                    <a:pt x="759548" y="993775"/>
                    <a:pt x="691909" y="993775"/>
                  </a:cubicBezTo>
                  <a:cubicBezTo>
                    <a:pt x="680636" y="993775"/>
                    <a:pt x="673120" y="993775"/>
                    <a:pt x="661847" y="993775"/>
                  </a:cubicBezTo>
                  <a:lnTo>
                    <a:pt x="646816" y="990011"/>
                  </a:lnTo>
                  <a:cubicBezTo>
                    <a:pt x="567903" y="982482"/>
                    <a:pt x="496506" y="948604"/>
                    <a:pt x="436382" y="899668"/>
                  </a:cubicBezTo>
                  <a:cubicBezTo>
                    <a:pt x="406320" y="873318"/>
                    <a:pt x="380016" y="839439"/>
                    <a:pt x="357469" y="805560"/>
                  </a:cubicBezTo>
                  <a:cubicBezTo>
                    <a:pt x="342438" y="786739"/>
                    <a:pt x="331165" y="764153"/>
                    <a:pt x="319892" y="737803"/>
                  </a:cubicBezTo>
                  <a:lnTo>
                    <a:pt x="289830" y="666281"/>
                  </a:lnTo>
                  <a:cubicBezTo>
                    <a:pt x="271041" y="598524"/>
                    <a:pt x="263525" y="523238"/>
                    <a:pt x="274799" y="444187"/>
                  </a:cubicBezTo>
                  <a:cubicBezTo>
                    <a:pt x="304861" y="188215"/>
                    <a:pt x="500264" y="0"/>
                    <a:pt x="71821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 dirty="0"/>
            </a:p>
          </p:txBody>
        </p:sp>
      </p:grpSp>
      <p:grpSp>
        <p:nvGrpSpPr>
          <p:cNvPr id="133" name="グループ化 132"/>
          <p:cNvGrpSpPr>
            <a:grpSpLocks noChangeAspect="1"/>
          </p:cNvGrpSpPr>
          <p:nvPr/>
        </p:nvGrpSpPr>
        <p:grpSpPr>
          <a:xfrm>
            <a:off x="1371412" y="3735453"/>
            <a:ext cx="323320" cy="349785"/>
            <a:chOff x="4766112" y="1593874"/>
            <a:chExt cx="3862142" cy="4178276"/>
          </a:xfrm>
          <a:solidFill>
            <a:schemeClr val="accent6"/>
          </a:solidFill>
          <a:effectLst>
            <a:glow rad="12700">
              <a:schemeClr val="bg1"/>
            </a:glow>
          </a:effectLst>
        </p:grpSpPr>
        <p:sp>
          <p:nvSpPr>
            <p:cNvPr id="134" name="Freeform 17"/>
            <p:cNvSpPr>
              <a:spLocks/>
            </p:cNvSpPr>
            <p:nvPr/>
          </p:nvSpPr>
          <p:spPr bwMode="auto">
            <a:xfrm>
              <a:off x="4766112" y="1593874"/>
              <a:ext cx="3862142" cy="3705202"/>
            </a:xfrm>
            <a:custGeom>
              <a:avLst/>
              <a:gdLst/>
              <a:ahLst/>
              <a:cxnLst/>
              <a:rect l="l" t="t" r="r" b="b"/>
              <a:pathLst>
                <a:path w="3862142" h="3705202">
                  <a:moveTo>
                    <a:pt x="712934" y="933426"/>
                  </a:moveTo>
                  <a:cubicBezTo>
                    <a:pt x="724214" y="955991"/>
                    <a:pt x="731734" y="982316"/>
                    <a:pt x="743013" y="1004881"/>
                  </a:cubicBezTo>
                  <a:cubicBezTo>
                    <a:pt x="754293" y="1027446"/>
                    <a:pt x="765572" y="1050011"/>
                    <a:pt x="780612" y="1068815"/>
                  </a:cubicBezTo>
                  <a:cubicBezTo>
                    <a:pt x="780612" y="1068815"/>
                    <a:pt x="780612" y="1068815"/>
                    <a:pt x="340707" y="1407286"/>
                  </a:cubicBezTo>
                  <a:cubicBezTo>
                    <a:pt x="340707" y="1407286"/>
                    <a:pt x="340707" y="1407286"/>
                    <a:pt x="239191" y="1486263"/>
                  </a:cubicBezTo>
                  <a:cubicBezTo>
                    <a:pt x="239191" y="1486263"/>
                    <a:pt x="239191" y="1486263"/>
                    <a:pt x="453503" y="1542675"/>
                  </a:cubicBezTo>
                  <a:cubicBezTo>
                    <a:pt x="453503" y="1542675"/>
                    <a:pt x="453503" y="1542675"/>
                    <a:pt x="645257" y="1595326"/>
                  </a:cubicBezTo>
                  <a:cubicBezTo>
                    <a:pt x="637737" y="1617891"/>
                    <a:pt x="630217" y="1644216"/>
                    <a:pt x="626457" y="1666781"/>
                  </a:cubicBezTo>
                  <a:cubicBezTo>
                    <a:pt x="622697" y="1689346"/>
                    <a:pt x="618938" y="1708150"/>
                    <a:pt x="618938" y="1726954"/>
                  </a:cubicBezTo>
                  <a:lnTo>
                    <a:pt x="615178" y="1745758"/>
                  </a:lnTo>
                  <a:cubicBezTo>
                    <a:pt x="615178" y="1745758"/>
                    <a:pt x="615178" y="1745758"/>
                    <a:pt x="453503" y="1700628"/>
                  </a:cubicBezTo>
                  <a:cubicBezTo>
                    <a:pt x="453503" y="1700628"/>
                    <a:pt x="453503" y="1700628"/>
                    <a:pt x="453503" y="1862342"/>
                  </a:cubicBezTo>
                  <a:cubicBezTo>
                    <a:pt x="442224" y="1869864"/>
                    <a:pt x="434704" y="1877385"/>
                    <a:pt x="427184" y="1884907"/>
                  </a:cubicBezTo>
                  <a:cubicBezTo>
                    <a:pt x="400865" y="1911232"/>
                    <a:pt x="385826" y="1948840"/>
                    <a:pt x="385826" y="1990209"/>
                  </a:cubicBezTo>
                  <a:cubicBezTo>
                    <a:pt x="385826" y="1990209"/>
                    <a:pt x="385826" y="1990209"/>
                    <a:pt x="385826" y="2949211"/>
                  </a:cubicBezTo>
                  <a:cubicBezTo>
                    <a:pt x="367026" y="2964255"/>
                    <a:pt x="340707" y="2971776"/>
                    <a:pt x="318148" y="2971776"/>
                  </a:cubicBezTo>
                  <a:cubicBezTo>
                    <a:pt x="242951" y="2971776"/>
                    <a:pt x="182793" y="2911604"/>
                    <a:pt x="182793" y="2836388"/>
                  </a:cubicBezTo>
                  <a:cubicBezTo>
                    <a:pt x="182793" y="2836388"/>
                    <a:pt x="182793" y="2836388"/>
                    <a:pt x="182793" y="1625412"/>
                  </a:cubicBezTo>
                  <a:cubicBezTo>
                    <a:pt x="182793" y="1625412"/>
                    <a:pt x="182793" y="1625412"/>
                    <a:pt x="54958" y="1591565"/>
                  </a:cubicBezTo>
                  <a:cubicBezTo>
                    <a:pt x="28639" y="1584043"/>
                    <a:pt x="6079" y="1561479"/>
                    <a:pt x="2319" y="1535153"/>
                  </a:cubicBezTo>
                  <a:cubicBezTo>
                    <a:pt x="-5200" y="1505067"/>
                    <a:pt x="6079" y="1478741"/>
                    <a:pt x="28639" y="1459937"/>
                  </a:cubicBezTo>
                  <a:cubicBezTo>
                    <a:pt x="28639" y="1459937"/>
                    <a:pt x="28639" y="1459937"/>
                    <a:pt x="712934" y="933426"/>
                  </a:cubicBezTo>
                  <a:close/>
                  <a:moveTo>
                    <a:pt x="1456716" y="1148"/>
                  </a:moveTo>
                  <a:cubicBezTo>
                    <a:pt x="1456716" y="1148"/>
                    <a:pt x="1456716" y="1148"/>
                    <a:pt x="2960614" y="271901"/>
                  </a:cubicBezTo>
                  <a:cubicBezTo>
                    <a:pt x="2986932" y="275662"/>
                    <a:pt x="3005731" y="290703"/>
                    <a:pt x="3020770" y="309506"/>
                  </a:cubicBezTo>
                  <a:cubicBezTo>
                    <a:pt x="3035809" y="332069"/>
                    <a:pt x="3039569" y="354631"/>
                    <a:pt x="3035809" y="380955"/>
                  </a:cubicBezTo>
                  <a:cubicBezTo>
                    <a:pt x="3035809" y="380955"/>
                    <a:pt x="3035809" y="380955"/>
                    <a:pt x="2877900" y="1155610"/>
                  </a:cubicBezTo>
                  <a:cubicBezTo>
                    <a:pt x="2877900" y="1155610"/>
                    <a:pt x="2877900" y="1155610"/>
                    <a:pt x="3802797" y="1354914"/>
                  </a:cubicBezTo>
                  <a:cubicBezTo>
                    <a:pt x="3829115" y="1362435"/>
                    <a:pt x="3851673" y="1381237"/>
                    <a:pt x="3859193" y="1407560"/>
                  </a:cubicBezTo>
                  <a:cubicBezTo>
                    <a:pt x="3866712" y="1433884"/>
                    <a:pt x="3859193" y="1460207"/>
                    <a:pt x="3844153" y="1479009"/>
                  </a:cubicBezTo>
                  <a:cubicBezTo>
                    <a:pt x="3844153" y="1479009"/>
                    <a:pt x="3844153" y="1479009"/>
                    <a:pt x="3708803" y="1625667"/>
                  </a:cubicBezTo>
                  <a:cubicBezTo>
                    <a:pt x="3708803" y="1625667"/>
                    <a:pt x="3708803" y="1625667"/>
                    <a:pt x="3708803" y="2719961"/>
                  </a:cubicBezTo>
                  <a:cubicBezTo>
                    <a:pt x="3708803" y="2780129"/>
                    <a:pt x="3659926" y="2832775"/>
                    <a:pt x="3596011" y="2832775"/>
                  </a:cubicBezTo>
                  <a:cubicBezTo>
                    <a:pt x="3535855" y="2832775"/>
                    <a:pt x="3483218" y="2780129"/>
                    <a:pt x="3483218" y="2719961"/>
                  </a:cubicBezTo>
                  <a:cubicBezTo>
                    <a:pt x="3483218" y="2719961"/>
                    <a:pt x="3483218" y="2719961"/>
                    <a:pt x="3483218" y="1873858"/>
                  </a:cubicBezTo>
                  <a:cubicBezTo>
                    <a:pt x="3483218" y="1873858"/>
                    <a:pt x="3483218" y="1873858"/>
                    <a:pt x="3047088" y="2358957"/>
                  </a:cubicBezTo>
                  <a:cubicBezTo>
                    <a:pt x="3032049" y="2373999"/>
                    <a:pt x="3013250" y="2381520"/>
                    <a:pt x="2990692" y="2381520"/>
                  </a:cubicBezTo>
                  <a:cubicBezTo>
                    <a:pt x="2983172" y="2381520"/>
                    <a:pt x="2979413" y="2381520"/>
                    <a:pt x="2971893" y="2381520"/>
                  </a:cubicBezTo>
                  <a:cubicBezTo>
                    <a:pt x="2971893" y="2381520"/>
                    <a:pt x="2971893" y="2381520"/>
                    <a:pt x="2813984" y="2336394"/>
                  </a:cubicBezTo>
                  <a:cubicBezTo>
                    <a:pt x="2813984" y="2336394"/>
                    <a:pt x="2813984" y="2336394"/>
                    <a:pt x="2813984" y="3569825"/>
                  </a:cubicBezTo>
                  <a:cubicBezTo>
                    <a:pt x="2813984" y="3645035"/>
                    <a:pt x="2753828" y="3705202"/>
                    <a:pt x="2678633" y="3705202"/>
                  </a:cubicBezTo>
                  <a:cubicBezTo>
                    <a:pt x="2603438" y="3705202"/>
                    <a:pt x="2543282" y="3645035"/>
                    <a:pt x="2543282" y="3569825"/>
                  </a:cubicBezTo>
                  <a:cubicBezTo>
                    <a:pt x="2543282" y="3569825"/>
                    <a:pt x="2543282" y="3569825"/>
                    <a:pt x="2543282" y="2276227"/>
                  </a:cubicBezTo>
                  <a:cubicBezTo>
                    <a:pt x="2543282" y="2272466"/>
                    <a:pt x="2543282" y="2268706"/>
                    <a:pt x="2543282" y="2264946"/>
                  </a:cubicBezTo>
                  <a:cubicBezTo>
                    <a:pt x="2543282" y="2264946"/>
                    <a:pt x="2543282" y="2264946"/>
                    <a:pt x="2189866" y="2170934"/>
                  </a:cubicBezTo>
                  <a:cubicBezTo>
                    <a:pt x="2189866" y="2170934"/>
                    <a:pt x="2189866" y="2170934"/>
                    <a:pt x="2351535" y="2137090"/>
                  </a:cubicBezTo>
                  <a:cubicBezTo>
                    <a:pt x="2351535" y="2137090"/>
                    <a:pt x="2351535" y="2137090"/>
                    <a:pt x="2464328" y="2110767"/>
                  </a:cubicBezTo>
                  <a:cubicBezTo>
                    <a:pt x="2479367" y="2107006"/>
                    <a:pt x="2494406" y="2103246"/>
                    <a:pt x="2505685" y="2099485"/>
                  </a:cubicBezTo>
                  <a:cubicBezTo>
                    <a:pt x="2505685" y="2099485"/>
                    <a:pt x="2505685" y="2099485"/>
                    <a:pt x="2667354" y="2144611"/>
                  </a:cubicBezTo>
                  <a:cubicBezTo>
                    <a:pt x="2667354" y="2144611"/>
                    <a:pt x="2667354" y="2144611"/>
                    <a:pt x="2753828" y="2167174"/>
                  </a:cubicBezTo>
                  <a:cubicBezTo>
                    <a:pt x="2753828" y="2167174"/>
                    <a:pt x="2753828" y="2167174"/>
                    <a:pt x="2964374" y="2223580"/>
                  </a:cubicBezTo>
                  <a:cubicBezTo>
                    <a:pt x="2964374" y="2223580"/>
                    <a:pt x="2964374" y="2223580"/>
                    <a:pt x="3483218" y="1651990"/>
                  </a:cubicBezTo>
                  <a:cubicBezTo>
                    <a:pt x="3483218" y="1651990"/>
                    <a:pt x="3483218" y="1651990"/>
                    <a:pt x="3644887" y="1475249"/>
                  </a:cubicBezTo>
                  <a:cubicBezTo>
                    <a:pt x="3644887" y="1475249"/>
                    <a:pt x="3644887" y="1475249"/>
                    <a:pt x="3483218" y="1441405"/>
                  </a:cubicBezTo>
                  <a:cubicBezTo>
                    <a:pt x="3483218" y="1441405"/>
                    <a:pt x="3483218" y="1441405"/>
                    <a:pt x="2847822" y="1302268"/>
                  </a:cubicBezTo>
                  <a:cubicBezTo>
                    <a:pt x="2847822" y="1302268"/>
                    <a:pt x="2847822" y="1302268"/>
                    <a:pt x="2825263" y="1433884"/>
                  </a:cubicBezTo>
                  <a:cubicBezTo>
                    <a:pt x="2817744" y="1456446"/>
                    <a:pt x="2806464" y="1479009"/>
                    <a:pt x="2783906" y="1490291"/>
                  </a:cubicBezTo>
                  <a:cubicBezTo>
                    <a:pt x="2768867" y="1501572"/>
                    <a:pt x="2753828" y="1505332"/>
                    <a:pt x="2735029" y="1505332"/>
                  </a:cubicBezTo>
                  <a:cubicBezTo>
                    <a:pt x="2727510" y="1505332"/>
                    <a:pt x="2719990" y="1505332"/>
                    <a:pt x="2716231" y="1501572"/>
                  </a:cubicBezTo>
                  <a:cubicBezTo>
                    <a:pt x="2716231" y="1501572"/>
                    <a:pt x="2716231" y="1501572"/>
                    <a:pt x="2223704" y="1388758"/>
                  </a:cubicBezTo>
                  <a:cubicBezTo>
                    <a:pt x="2223704" y="1388758"/>
                    <a:pt x="2223704" y="1388758"/>
                    <a:pt x="2208665" y="1467728"/>
                  </a:cubicBezTo>
                  <a:cubicBezTo>
                    <a:pt x="2208665" y="1467728"/>
                    <a:pt x="2208665" y="1467728"/>
                    <a:pt x="2396652" y="1512853"/>
                  </a:cubicBezTo>
                  <a:cubicBezTo>
                    <a:pt x="2411691" y="1516614"/>
                    <a:pt x="2422970" y="1527895"/>
                    <a:pt x="2426730" y="1539177"/>
                  </a:cubicBezTo>
                  <a:cubicBezTo>
                    <a:pt x="2430490" y="1554218"/>
                    <a:pt x="2422970" y="1569260"/>
                    <a:pt x="2411691" y="1576781"/>
                  </a:cubicBezTo>
                  <a:cubicBezTo>
                    <a:pt x="2411691" y="1576781"/>
                    <a:pt x="2411691" y="1576781"/>
                    <a:pt x="2261302" y="1693356"/>
                  </a:cubicBezTo>
                  <a:cubicBezTo>
                    <a:pt x="2261302" y="1693356"/>
                    <a:pt x="2261302" y="1693356"/>
                    <a:pt x="2171068" y="1712158"/>
                  </a:cubicBezTo>
                  <a:cubicBezTo>
                    <a:pt x="2171068" y="1712158"/>
                    <a:pt x="2171068" y="1712158"/>
                    <a:pt x="1704859" y="1584302"/>
                  </a:cubicBezTo>
                  <a:cubicBezTo>
                    <a:pt x="1704859" y="1584302"/>
                    <a:pt x="1704859" y="1584302"/>
                    <a:pt x="1584548" y="1512853"/>
                  </a:cubicBezTo>
                  <a:cubicBezTo>
                    <a:pt x="1584548" y="1512853"/>
                    <a:pt x="1584548" y="1512853"/>
                    <a:pt x="1445437" y="1430123"/>
                  </a:cubicBezTo>
                  <a:cubicBezTo>
                    <a:pt x="1445437" y="1430123"/>
                    <a:pt x="1445437" y="1430123"/>
                    <a:pt x="1407840" y="1407560"/>
                  </a:cubicBezTo>
                  <a:cubicBezTo>
                    <a:pt x="1407840" y="1407560"/>
                    <a:pt x="1407840" y="1407560"/>
                    <a:pt x="1558229" y="1321070"/>
                  </a:cubicBezTo>
                  <a:cubicBezTo>
                    <a:pt x="1565749" y="1317309"/>
                    <a:pt x="1577028" y="1313549"/>
                    <a:pt x="1584548" y="1317309"/>
                  </a:cubicBezTo>
                  <a:cubicBezTo>
                    <a:pt x="1584548" y="1317309"/>
                    <a:pt x="1584548" y="1317309"/>
                    <a:pt x="1659742" y="1332351"/>
                  </a:cubicBezTo>
                  <a:cubicBezTo>
                    <a:pt x="1659742" y="1332351"/>
                    <a:pt x="1659742" y="1332351"/>
                    <a:pt x="1659742" y="1253382"/>
                  </a:cubicBezTo>
                  <a:cubicBezTo>
                    <a:pt x="1659742" y="1253382"/>
                    <a:pt x="1659742" y="1253382"/>
                    <a:pt x="1407840" y="1196975"/>
                  </a:cubicBezTo>
                  <a:cubicBezTo>
                    <a:pt x="1437918" y="1174412"/>
                    <a:pt x="1464236" y="1151849"/>
                    <a:pt x="1490554" y="1121765"/>
                  </a:cubicBezTo>
                  <a:cubicBezTo>
                    <a:pt x="1513112" y="1099203"/>
                    <a:pt x="1535671" y="1072879"/>
                    <a:pt x="1550710" y="1042796"/>
                  </a:cubicBezTo>
                  <a:cubicBezTo>
                    <a:pt x="1550710" y="1042796"/>
                    <a:pt x="1550710" y="1042796"/>
                    <a:pt x="2663594" y="1306028"/>
                  </a:cubicBezTo>
                  <a:cubicBezTo>
                    <a:pt x="2663594" y="1306028"/>
                    <a:pt x="2663594" y="1306028"/>
                    <a:pt x="2671114" y="1264663"/>
                  </a:cubicBezTo>
                  <a:cubicBezTo>
                    <a:pt x="2671114" y="1264663"/>
                    <a:pt x="2671114" y="1264663"/>
                    <a:pt x="2686153" y="1193214"/>
                  </a:cubicBezTo>
                  <a:cubicBezTo>
                    <a:pt x="2686153" y="1193214"/>
                    <a:pt x="2686153" y="1193214"/>
                    <a:pt x="2701192" y="1118005"/>
                  </a:cubicBezTo>
                  <a:cubicBezTo>
                    <a:pt x="2701192" y="1118005"/>
                    <a:pt x="2701192" y="1118005"/>
                    <a:pt x="2840302" y="433601"/>
                  </a:cubicBezTo>
                  <a:cubicBezTo>
                    <a:pt x="2840302" y="433601"/>
                    <a:pt x="2840302" y="433601"/>
                    <a:pt x="1513112" y="196692"/>
                  </a:cubicBezTo>
                  <a:cubicBezTo>
                    <a:pt x="1513112" y="196692"/>
                    <a:pt x="1513112" y="196692"/>
                    <a:pt x="1490554" y="324548"/>
                  </a:cubicBezTo>
                  <a:cubicBezTo>
                    <a:pt x="1467996" y="301985"/>
                    <a:pt x="1437918" y="279422"/>
                    <a:pt x="1411599" y="260620"/>
                  </a:cubicBezTo>
                  <a:cubicBezTo>
                    <a:pt x="1385281" y="241817"/>
                    <a:pt x="1355203" y="230536"/>
                    <a:pt x="1325125" y="219255"/>
                  </a:cubicBezTo>
                  <a:cubicBezTo>
                    <a:pt x="1325125" y="219255"/>
                    <a:pt x="1325125" y="219255"/>
                    <a:pt x="1351443" y="72597"/>
                  </a:cubicBezTo>
                  <a:cubicBezTo>
                    <a:pt x="1362723" y="23711"/>
                    <a:pt x="1407840" y="-6373"/>
                    <a:pt x="1456716" y="11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 dirty="0"/>
            </a:p>
          </p:txBody>
        </p:sp>
        <p:sp>
          <p:nvSpPr>
            <p:cNvPr id="135" name="Freeform 19"/>
            <p:cNvSpPr>
              <a:spLocks/>
            </p:cNvSpPr>
            <p:nvPr/>
          </p:nvSpPr>
          <p:spPr bwMode="auto">
            <a:xfrm>
              <a:off x="6399213" y="1955654"/>
              <a:ext cx="782992" cy="708171"/>
            </a:xfrm>
            <a:custGeom>
              <a:avLst/>
              <a:gdLst/>
              <a:ahLst/>
              <a:cxnLst/>
              <a:rect l="l" t="t" r="r" b="b"/>
              <a:pathLst>
                <a:path w="782992" h="708171">
                  <a:moveTo>
                    <a:pt x="631856" y="420489"/>
                  </a:moveTo>
                  <a:cubicBezTo>
                    <a:pt x="634672" y="421432"/>
                    <a:pt x="637488" y="423319"/>
                    <a:pt x="639366" y="425205"/>
                  </a:cubicBezTo>
                  <a:cubicBezTo>
                    <a:pt x="639366" y="425205"/>
                    <a:pt x="639366" y="425205"/>
                    <a:pt x="665651" y="455388"/>
                  </a:cubicBezTo>
                  <a:cubicBezTo>
                    <a:pt x="665651" y="455388"/>
                    <a:pt x="665651" y="455388"/>
                    <a:pt x="714467" y="511981"/>
                  </a:cubicBezTo>
                  <a:cubicBezTo>
                    <a:pt x="714467" y="511981"/>
                    <a:pt x="714467" y="511981"/>
                    <a:pt x="782057" y="591212"/>
                  </a:cubicBezTo>
                  <a:cubicBezTo>
                    <a:pt x="785812" y="598758"/>
                    <a:pt x="785812" y="602530"/>
                    <a:pt x="782057" y="610076"/>
                  </a:cubicBezTo>
                  <a:cubicBezTo>
                    <a:pt x="778302" y="613849"/>
                    <a:pt x="774547" y="617622"/>
                    <a:pt x="767037" y="617622"/>
                  </a:cubicBezTo>
                  <a:lnTo>
                    <a:pt x="733242" y="606303"/>
                  </a:lnTo>
                  <a:cubicBezTo>
                    <a:pt x="733242" y="606303"/>
                    <a:pt x="733242" y="606303"/>
                    <a:pt x="699446" y="598758"/>
                  </a:cubicBezTo>
                  <a:cubicBezTo>
                    <a:pt x="699446" y="598758"/>
                    <a:pt x="699446" y="598758"/>
                    <a:pt x="710711" y="640259"/>
                  </a:cubicBezTo>
                  <a:cubicBezTo>
                    <a:pt x="710711" y="640259"/>
                    <a:pt x="710711" y="640259"/>
                    <a:pt x="721977" y="677988"/>
                  </a:cubicBezTo>
                  <a:cubicBezTo>
                    <a:pt x="721977" y="681601"/>
                    <a:pt x="721977" y="681754"/>
                    <a:pt x="721977" y="681761"/>
                  </a:cubicBezTo>
                  <a:cubicBezTo>
                    <a:pt x="721977" y="693080"/>
                    <a:pt x="714467" y="704398"/>
                    <a:pt x="706956" y="708171"/>
                  </a:cubicBezTo>
                  <a:cubicBezTo>
                    <a:pt x="703201" y="708171"/>
                    <a:pt x="703201" y="708171"/>
                    <a:pt x="699446" y="708171"/>
                  </a:cubicBezTo>
                  <a:cubicBezTo>
                    <a:pt x="688181" y="708171"/>
                    <a:pt x="680671" y="700625"/>
                    <a:pt x="676916" y="689307"/>
                  </a:cubicBezTo>
                  <a:cubicBezTo>
                    <a:pt x="676916" y="689307"/>
                    <a:pt x="676916" y="689307"/>
                    <a:pt x="676447" y="686949"/>
                  </a:cubicBezTo>
                  <a:lnTo>
                    <a:pt x="673161" y="670442"/>
                  </a:lnTo>
                  <a:cubicBezTo>
                    <a:pt x="673161" y="670442"/>
                    <a:pt x="673161" y="670442"/>
                    <a:pt x="672692" y="668556"/>
                  </a:cubicBezTo>
                  <a:lnTo>
                    <a:pt x="669406" y="655351"/>
                  </a:lnTo>
                  <a:cubicBezTo>
                    <a:pt x="669406" y="655351"/>
                    <a:pt x="669406" y="655351"/>
                    <a:pt x="658141" y="610076"/>
                  </a:cubicBezTo>
                  <a:cubicBezTo>
                    <a:pt x="654386" y="610076"/>
                    <a:pt x="654386" y="610076"/>
                    <a:pt x="635611" y="640259"/>
                  </a:cubicBezTo>
                  <a:cubicBezTo>
                    <a:pt x="635611" y="640259"/>
                    <a:pt x="635611" y="640259"/>
                    <a:pt x="633733" y="642617"/>
                  </a:cubicBezTo>
                  <a:lnTo>
                    <a:pt x="620591" y="659124"/>
                  </a:lnTo>
                  <a:lnTo>
                    <a:pt x="616836" y="662897"/>
                  </a:lnTo>
                  <a:cubicBezTo>
                    <a:pt x="616836" y="666669"/>
                    <a:pt x="609325" y="670442"/>
                    <a:pt x="605570" y="670442"/>
                  </a:cubicBezTo>
                  <a:cubicBezTo>
                    <a:pt x="594305" y="666669"/>
                    <a:pt x="590550" y="659124"/>
                    <a:pt x="590550" y="655351"/>
                  </a:cubicBezTo>
                  <a:cubicBezTo>
                    <a:pt x="590550" y="651578"/>
                    <a:pt x="590550" y="651578"/>
                    <a:pt x="598060" y="598758"/>
                  </a:cubicBezTo>
                  <a:cubicBezTo>
                    <a:pt x="598060" y="598758"/>
                    <a:pt x="598060" y="598758"/>
                    <a:pt x="601815" y="538391"/>
                  </a:cubicBezTo>
                  <a:cubicBezTo>
                    <a:pt x="601815" y="538391"/>
                    <a:pt x="601815" y="538391"/>
                    <a:pt x="613080" y="432751"/>
                  </a:cubicBezTo>
                  <a:cubicBezTo>
                    <a:pt x="613080" y="428978"/>
                    <a:pt x="616836" y="421432"/>
                    <a:pt x="624346" y="421432"/>
                  </a:cubicBezTo>
                  <a:cubicBezTo>
                    <a:pt x="626223" y="419546"/>
                    <a:pt x="629039" y="419546"/>
                    <a:pt x="631856" y="420489"/>
                  </a:cubicBezTo>
                  <a:close/>
                  <a:moveTo>
                    <a:pt x="82717" y="729"/>
                  </a:moveTo>
                  <a:cubicBezTo>
                    <a:pt x="82717" y="729"/>
                    <a:pt x="82717" y="729"/>
                    <a:pt x="759493" y="139766"/>
                  </a:cubicBezTo>
                  <a:cubicBezTo>
                    <a:pt x="778292" y="143524"/>
                    <a:pt x="785812" y="162312"/>
                    <a:pt x="782052" y="177343"/>
                  </a:cubicBezTo>
                  <a:cubicBezTo>
                    <a:pt x="782052" y="177343"/>
                    <a:pt x="782052" y="177343"/>
                    <a:pt x="725654" y="466690"/>
                  </a:cubicBezTo>
                  <a:cubicBezTo>
                    <a:pt x="725654" y="466690"/>
                    <a:pt x="725654" y="466690"/>
                    <a:pt x="673016" y="410324"/>
                  </a:cubicBezTo>
                  <a:cubicBezTo>
                    <a:pt x="673016" y="410324"/>
                    <a:pt x="673016" y="410324"/>
                    <a:pt x="718135" y="192374"/>
                  </a:cubicBezTo>
                  <a:cubicBezTo>
                    <a:pt x="718135" y="192374"/>
                    <a:pt x="718135" y="192374"/>
                    <a:pt x="101517" y="64611"/>
                  </a:cubicBezTo>
                  <a:cubicBezTo>
                    <a:pt x="101517" y="64611"/>
                    <a:pt x="101517" y="64611"/>
                    <a:pt x="26319" y="417839"/>
                  </a:cubicBezTo>
                  <a:cubicBezTo>
                    <a:pt x="26319" y="417839"/>
                    <a:pt x="26319" y="417839"/>
                    <a:pt x="563980" y="530572"/>
                  </a:cubicBezTo>
                  <a:cubicBezTo>
                    <a:pt x="563980" y="530572"/>
                    <a:pt x="563980" y="530572"/>
                    <a:pt x="560220" y="590696"/>
                  </a:cubicBezTo>
                  <a:cubicBezTo>
                    <a:pt x="560220" y="590696"/>
                    <a:pt x="560220" y="590696"/>
                    <a:pt x="0" y="474206"/>
                  </a:cubicBezTo>
                  <a:lnTo>
                    <a:pt x="7520" y="429113"/>
                  </a:lnTo>
                  <a:cubicBezTo>
                    <a:pt x="15040" y="365231"/>
                    <a:pt x="15040" y="301349"/>
                    <a:pt x="3760" y="241225"/>
                  </a:cubicBezTo>
                  <a:cubicBezTo>
                    <a:pt x="3760" y="241225"/>
                    <a:pt x="3760" y="241225"/>
                    <a:pt x="48879" y="23275"/>
                  </a:cubicBezTo>
                  <a:cubicBezTo>
                    <a:pt x="48879" y="8244"/>
                    <a:pt x="67678" y="-3029"/>
                    <a:pt x="82717" y="7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 dirty="0"/>
            </a:p>
          </p:txBody>
        </p:sp>
        <p:sp>
          <p:nvSpPr>
            <p:cNvPr id="136" name="Freeform 21"/>
            <p:cNvSpPr>
              <a:spLocks/>
            </p:cNvSpPr>
            <p:nvPr/>
          </p:nvSpPr>
          <p:spPr bwMode="auto">
            <a:xfrm>
              <a:off x="7313613" y="3241675"/>
              <a:ext cx="296862" cy="428625"/>
            </a:xfrm>
            <a:custGeom>
              <a:avLst/>
              <a:gdLst>
                <a:gd name="T0" fmla="*/ 16 w 79"/>
                <a:gd name="T1" fmla="*/ 97 h 114"/>
                <a:gd name="T2" fmla="*/ 12 w 79"/>
                <a:gd name="T3" fmla="*/ 103 h 114"/>
                <a:gd name="T4" fmla="*/ 3 w 79"/>
                <a:gd name="T5" fmla="*/ 111 h 114"/>
                <a:gd name="T6" fmla="*/ 17 w 79"/>
                <a:gd name="T7" fmla="*/ 114 h 114"/>
                <a:gd name="T8" fmla="*/ 51 w 79"/>
                <a:gd name="T9" fmla="*/ 93 h 114"/>
                <a:gd name="T10" fmla="*/ 72 w 79"/>
                <a:gd name="T11" fmla="*/ 50 h 114"/>
                <a:gd name="T12" fmla="*/ 60 w 79"/>
                <a:gd name="T13" fmla="*/ 15 h 114"/>
                <a:gd name="T14" fmla="*/ 35 w 79"/>
                <a:gd name="T15" fmla="*/ 3 h 114"/>
                <a:gd name="T16" fmla="*/ 24 w 79"/>
                <a:gd name="T17" fmla="*/ 0 h 114"/>
                <a:gd name="T18" fmla="*/ 0 w 79"/>
                <a:gd name="T19" fmla="*/ 15 h 114"/>
                <a:gd name="T20" fmla="*/ 0 w 79"/>
                <a:gd name="T21" fmla="*/ 16 h 114"/>
                <a:gd name="T22" fmla="*/ 8 w 79"/>
                <a:gd name="T23" fmla="*/ 22 h 114"/>
                <a:gd name="T24" fmla="*/ 15 w 79"/>
                <a:gd name="T25" fmla="*/ 31 h 114"/>
                <a:gd name="T26" fmla="*/ 24 w 79"/>
                <a:gd name="T27" fmla="*/ 52 h 114"/>
                <a:gd name="T28" fmla="*/ 18 w 79"/>
                <a:gd name="T29" fmla="*/ 94 h 114"/>
                <a:gd name="T30" fmla="*/ 16 w 79"/>
                <a:gd name="T31" fmla="*/ 97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9" h="114">
                  <a:moveTo>
                    <a:pt x="16" y="97"/>
                  </a:moveTo>
                  <a:cubicBezTo>
                    <a:pt x="15" y="99"/>
                    <a:pt x="13" y="101"/>
                    <a:pt x="12" y="103"/>
                  </a:cubicBezTo>
                  <a:cubicBezTo>
                    <a:pt x="9" y="106"/>
                    <a:pt x="6" y="109"/>
                    <a:pt x="3" y="111"/>
                  </a:cubicBezTo>
                  <a:cubicBezTo>
                    <a:pt x="8" y="113"/>
                    <a:pt x="12" y="114"/>
                    <a:pt x="17" y="114"/>
                  </a:cubicBezTo>
                  <a:cubicBezTo>
                    <a:pt x="32" y="114"/>
                    <a:pt x="45" y="106"/>
                    <a:pt x="51" y="93"/>
                  </a:cubicBezTo>
                  <a:cubicBezTo>
                    <a:pt x="52" y="92"/>
                    <a:pt x="72" y="50"/>
                    <a:pt x="72" y="50"/>
                  </a:cubicBezTo>
                  <a:cubicBezTo>
                    <a:pt x="79" y="37"/>
                    <a:pt x="73" y="21"/>
                    <a:pt x="60" y="15"/>
                  </a:cubicBezTo>
                  <a:cubicBezTo>
                    <a:pt x="35" y="3"/>
                    <a:pt x="35" y="3"/>
                    <a:pt x="35" y="3"/>
                  </a:cubicBezTo>
                  <a:cubicBezTo>
                    <a:pt x="32" y="1"/>
                    <a:pt x="28" y="0"/>
                    <a:pt x="24" y="0"/>
                  </a:cubicBezTo>
                  <a:cubicBezTo>
                    <a:pt x="14" y="0"/>
                    <a:pt x="5" y="6"/>
                    <a:pt x="0" y="15"/>
                  </a:cubicBezTo>
                  <a:cubicBezTo>
                    <a:pt x="0" y="15"/>
                    <a:pt x="0" y="15"/>
                    <a:pt x="0" y="16"/>
                  </a:cubicBezTo>
                  <a:cubicBezTo>
                    <a:pt x="3" y="17"/>
                    <a:pt x="6" y="20"/>
                    <a:pt x="8" y="22"/>
                  </a:cubicBezTo>
                  <a:cubicBezTo>
                    <a:pt x="11" y="25"/>
                    <a:pt x="13" y="28"/>
                    <a:pt x="15" y="31"/>
                  </a:cubicBezTo>
                  <a:cubicBezTo>
                    <a:pt x="19" y="37"/>
                    <a:pt x="23" y="44"/>
                    <a:pt x="24" y="52"/>
                  </a:cubicBezTo>
                  <a:cubicBezTo>
                    <a:pt x="27" y="66"/>
                    <a:pt x="25" y="81"/>
                    <a:pt x="18" y="94"/>
                  </a:cubicBezTo>
                  <a:cubicBezTo>
                    <a:pt x="17" y="95"/>
                    <a:pt x="17" y="96"/>
                    <a:pt x="16" y="9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 dirty="0"/>
            </a:p>
          </p:txBody>
        </p:sp>
        <p:sp>
          <p:nvSpPr>
            <p:cNvPr id="137" name="Freeform 22"/>
            <p:cNvSpPr>
              <a:spLocks/>
            </p:cNvSpPr>
            <p:nvPr/>
          </p:nvSpPr>
          <p:spPr bwMode="auto">
            <a:xfrm>
              <a:off x="5226049" y="1831975"/>
              <a:ext cx="2138370" cy="3940175"/>
            </a:xfrm>
            <a:custGeom>
              <a:avLst/>
              <a:gdLst/>
              <a:ahLst/>
              <a:cxnLst/>
              <a:rect l="l" t="t" r="r" b="b"/>
              <a:pathLst>
                <a:path w="2138370" h="3940175">
                  <a:moveTo>
                    <a:pt x="56411" y="1677988"/>
                  </a:moveTo>
                  <a:cubicBezTo>
                    <a:pt x="63933" y="1677988"/>
                    <a:pt x="67694" y="1677988"/>
                    <a:pt x="71455" y="1677988"/>
                  </a:cubicBezTo>
                  <a:cubicBezTo>
                    <a:pt x="75215" y="1677988"/>
                    <a:pt x="75215" y="1677988"/>
                    <a:pt x="78976" y="1677988"/>
                  </a:cubicBezTo>
                  <a:cubicBezTo>
                    <a:pt x="82737" y="1677988"/>
                    <a:pt x="86498" y="1677988"/>
                    <a:pt x="90258" y="1681746"/>
                  </a:cubicBezTo>
                  <a:cubicBezTo>
                    <a:pt x="90258" y="1681746"/>
                    <a:pt x="90258" y="1681746"/>
                    <a:pt x="139149" y="1689261"/>
                  </a:cubicBezTo>
                  <a:cubicBezTo>
                    <a:pt x="139149" y="1689261"/>
                    <a:pt x="139149" y="1689261"/>
                    <a:pt x="161713" y="1693019"/>
                  </a:cubicBezTo>
                  <a:cubicBezTo>
                    <a:pt x="161713" y="1693019"/>
                    <a:pt x="161713" y="1693019"/>
                    <a:pt x="184278" y="1700535"/>
                  </a:cubicBezTo>
                  <a:cubicBezTo>
                    <a:pt x="184278" y="1700535"/>
                    <a:pt x="184278" y="1700535"/>
                    <a:pt x="436251" y="1749386"/>
                  </a:cubicBezTo>
                  <a:cubicBezTo>
                    <a:pt x="436251" y="1749386"/>
                    <a:pt x="436251" y="1749386"/>
                    <a:pt x="661897" y="1794479"/>
                  </a:cubicBezTo>
                  <a:cubicBezTo>
                    <a:pt x="661897" y="1794479"/>
                    <a:pt x="661897" y="1794479"/>
                    <a:pt x="868740" y="1835815"/>
                  </a:cubicBezTo>
                  <a:cubicBezTo>
                    <a:pt x="887544" y="1839573"/>
                    <a:pt x="906348" y="1850846"/>
                    <a:pt x="917630" y="1862120"/>
                  </a:cubicBezTo>
                  <a:cubicBezTo>
                    <a:pt x="925152" y="1869635"/>
                    <a:pt x="932674" y="1877151"/>
                    <a:pt x="940195" y="1884666"/>
                  </a:cubicBezTo>
                  <a:cubicBezTo>
                    <a:pt x="951477" y="1903455"/>
                    <a:pt x="958999" y="1922244"/>
                    <a:pt x="958999" y="1941033"/>
                  </a:cubicBezTo>
                  <a:cubicBezTo>
                    <a:pt x="958999" y="1944632"/>
                    <a:pt x="958999" y="1944784"/>
                    <a:pt x="958999" y="1944791"/>
                  </a:cubicBezTo>
                  <a:cubicBezTo>
                    <a:pt x="958999" y="1944791"/>
                    <a:pt x="958999" y="1944791"/>
                    <a:pt x="958999" y="2286749"/>
                  </a:cubicBezTo>
                  <a:cubicBezTo>
                    <a:pt x="958999" y="2286749"/>
                    <a:pt x="958999" y="2286749"/>
                    <a:pt x="958999" y="2756473"/>
                  </a:cubicBezTo>
                  <a:cubicBezTo>
                    <a:pt x="958999" y="2756473"/>
                    <a:pt x="958999" y="2756473"/>
                    <a:pt x="958999" y="2925573"/>
                  </a:cubicBezTo>
                  <a:cubicBezTo>
                    <a:pt x="958999" y="2925573"/>
                    <a:pt x="958999" y="2925573"/>
                    <a:pt x="1286187" y="2775262"/>
                  </a:cubicBezTo>
                  <a:cubicBezTo>
                    <a:pt x="1286187" y="2775262"/>
                    <a:pt x="1286187" y="2775262"/>
                    <a:pt x="1286187" y="2733926"/>
                  </a:cubicBezTo>
                  <a:cubicBezTo>
                    <a:pt x="1286187" y="2733926"/>
                    <a:pt x="1286187" y="2733926"/>
                    <a:pt x="1286187" y="2692590"/>
                  </a:cubicBezTo>
                  <a:cubicBezTo>
                    <a:pt x="1286187" y="2692590"/>
                    <a:pt x="1286187" y="2692590"/>
                    <a:pt x="1286187" y="2624950"/>
                  </a:cubicBezTo>
                  <a:cubicBezTo>
                    <a:pt x="1286187" y="2624950"/>
                    <a:pt x="1286187" y="2624950"/>
                    <a:pt x="1034215" y="2726410"/>
                  </a:cubicBezTo>
                  <a:cubicBezTo>
                    <a:pt x="1034215" y="2726410"/>
                    <a:pt x="1034215" y="2726410"/>
                    <a:pt x="1034215" y="2256687"/>
                  </a:cubicBezTo>
                  <a:cubicBezTo>
                    <a:pt x="1034215" y="2256687"/>
                    <a:pt x="1034215" y="2256687"/>
                    <a:pt x="1425336" y="2102618"/>
                  </a:cubicBezTo>
                  <a:lnTo>
                    <a:pt x="1444140" y="2098860"/>
                  </a:lnTo>
                  <a:cubicBezTo>
                    <a:pt x="1447900" y="2098860"/>
                    <a:pt x="1447900" y="2095102"/>
                    <a:pt x="1451661" y="2095102"/>
                  </a:cubicBezTo>
                  <a:cubicBezTo>
                    <a:pt x="1455422" y="2095102"/>
                    <a:pt x="1459183" y="2095102"/>
                    <a:pt x="1462943" y="2091345"/>
                  </a:cubicBezTo>
                  <a:cubicBezTo>
                    <a:pt x="1466704" y="2091345"/>
                    <a:pt x="1470465" y="2091345"/>
                    <a:pt x="1474226" y="2091345"/>
                  </a:cubicBezTo>
                  <a:cubicBezTo>
                    <a:pt x="1477987" y="2091345"/>
                    <a:pt x="1481747" y="2091345"/>
                    <a:pt x="1485508" y="2091345"/>
                  </a:cubicBezTo>
                  <a:cubicBezTo>
                    <a:pt x="1489269" y="2091345"/>
                    <a:pt x="1493030" y="2091345"/>
                    <a:pt x="1500551" y="2091345"/>
                  </a:cubicBezTo>
                  <a:lnTo>
                    <a:pt x="1504312" y="2087587"/>
                  </a:lnTo>
                  <a:cubicBezTo>
                    <a:pt x="1511834" y="2087587"/>
                    <a:pt x="1515594" y="2091345"/>
                    <a:pt x="1523116" y="2091345"/>
                  </a:cubicBezTo>
                  <a:cubicBezTo>
                    <a:pt x="1534398" y="2091345"/>
                    <a:pt x="1538159" y="2091345"/>
                    <a:pt x="1541920" y="2091345"/>
                  </a:cubicBezTo>
                  <a:cubicBezTo>
                    <a:pt x="1545681" y="2091345"/>
                    <a:pt x="1545681" y="2095102"/>
                    <a:pt x="1549441" y="2095102"/>
                  </a:cubicBezTo>
                  <a:cubicBezTo>
                    <a:pt x="1553202" y="2095102"/>
                    <a:pt x="1556963" y="2095102"/>
                    <a:pt x="1560724" y="2095102"/>
                  </a:cubicBezTo>
                  <a:cubicBezTo>
                    <a:pt x="1564484" y="2098860"/>
                    <a:pt x="1568245" y="2098860"/>
                    <a:pt x="1572006" y="2098860"/>
                  </a:cubicBezTo>
                  <a:lnTo>
                    <a:pt x="1579528" y="2102618"/>
                  </a:lnTo>
                  <a:cubicBezTo>
                    <a:pt x="1583288" y="2102618"/>
                    <a:pt x="1587049" y="2106376"/>
                    <a:pt x="1590810" y="2106376"/>
                  </a:cubicBezTo>
                  <a:cubicBezTo>
                    <a:pt x="1594571" y="2106376"/>
                    <a:pt x="1594571" y="2110133"/>
                    <a:pt x="1598331" y="2110133"/>
                  </a:cubicBezTo>
                  <a:cubicBezTo>
                    <a:pt x="1602092" y="2113891"/>
                    <a:pt x="1605853" y="2113891"/>
                    <a:pt x="1609614" y="2117649"/>
                  </a:cubicBezTo>
                  <a:cubicBezTo>
                    <a:pt x="1613375" y="2117649"/>
                    <a:pt x="1613375" y="2121407"/>
                    <a:pt x="1617135" y="2121407"/>
                  </a:cubicBezTo>
                  <a:cubicBezTo>
                    <a:pt x="1620896" y="2121407"/>
                    <a:pt x="1624657" y="2125165"/>
                    <a:pt x="1628418" y="2128922"/>
                  </a:cubicBezTo>
                  <a:cubicBezTo>
                    <a:pt x="1632179" y="2128922"/>
                    <a:pt x="1635939" y="2132680"/>
                    <a:pt x="1635939" y="2136438"/>
                  </a:cubicBezTo>
                  <a:cubicBezTo>
                    <a:pt x="1639700" y="2136438"/>
                    <a:pt x="1643461" y="2136438"/>
                    <a:pt x="1643461" y="2140196"/>
                  </a:cubicBezTo>
                  <a:cubicBezTo>
                    <a:pt x="1647222" y="2143954"/>
                    <a:pt x="1650982" y="2147711"/>
                    <a:pt x="1654743" y="2147711"/>
                  </a:cubicBezTo>
                  <a:cubicBezTo>
                    <a:pt x="1654743" y="2151469"/>
                    <a:pt x="1658504" y="2151469"/>
                    <a:pt x="1658504" y="2155227"/>
                  </a:cubicBezTo>
                  <a:cubicBezTo>
                    <a:pt x="1662265" y="2155227"/>
                    <a:pt x="1666026" y="2158985"/>
                    <a:pt x="1669786" y="2162742"/>
                  </a:cubicBezTo>
                  <a:cubicBezTo>
                    <a:pt x="1669786" y="2166500"/>
                    <a:pt x="1673547" y="2166500"/>
                    <a:pt x="1673547" y="2170258"/>
                  </a:cubicBezTo>
                  <a:cubicBezTo>
                    <a:pt x="1677308" y="2174016"/>
                    <a:pt x="1677308" y="2177774"/>
                    <a:pt x="1681069" y="2177774"/>
                  </a:cubicBezTo>
                  <a:cubicBezTo>
                    <a:pt x="1681069" y="2181531"/>
                    <a:pt x="1684829" y="2185289"/>
                    <a:pt x="1684829" y="2185289"/>
                  </a:cubicBezTo>
                  <a:cubicBezTo>
                    <a:pt x="1688590" y="2189047"/>
                    <a:pt x="1688590" y="2192805"/>
                    <a:pt x="1692351" y="2196563"/>
                  </a:cubicBezTo>
                  <a:cubicBezTo>
                    <a:pt x="1692351" y="2200320"/>
                    <a:pt x="1696112" y="2204078"/>
                    <a:pt x="1696112" y="2204078"/>
                  </a:cubicBezTo>
                  <a:cubicBezTo>
                    <a:pt x="1699862" y="2207825"/>
                    <a:pt x="1699873" y="2211572"/>
                    <a:pt x="1699873" y="2211594"/>
                  </a:cubicBezTo>
                  <a:cubicBezTo>
                    <a:pt x="1703633" y="2215352"/>
                    <a:pt x="1703633" y="2222867"/>
                    <a:pt x="1707394" y="2226625"/>
                  </a:cubicBezTo>
                  <a:cubicBezTo>
                    <a:pt x="1707394" y="2230383"/>
                    <a:pt x="1707394" y="2230383"/>
                    <a:pt x="1711155" y="2234140"/>
                  </a:cubicBezTo>
                  <a:cubicBezTo>
                    <a:pt x="1711155" y="2237898"/>
                    <a:pt x="1711155" y="2241656"/>
                    <a:pt x="1714916" y="2245414"/>
                  </a:cubicBezTo>
                  <a:cubicBezTo>
                    <a:pt x="1714916" y="2249172"/>
                    <a:pt x="1714916" y="2252929"/>
                    <a:pt x="1714916" y="2256687"/>
                  </a:cubicBezTo>
                  <a:cubicBezTo>
                    <a:pt x="1718676" y="2260445"/>
                    <a:pt x="1718676" y="2264203"/>
                    <a:pt x="1718676" y="2267961"/>
                  </a:cubicBezTo>
                  <a:cubicBezTo>
                    <a:pt x="1718676" y="2271718"/>
                    <a:pt x="1718676" y="2275476"/>
                    <a:pt x="1718676" y="2279234"/>
                  </a:cubicBezTo>
                  <a:cubicBezTo>
                    <a:pt x="1722437" y="2282992"/>
                    <a:pt x="1722437" y="2282992"/>
                    <a:pt x="1722437" y="2286749"/>
                  </a:cubicBezTo>
                  <a:cubicBezTo>
                    <a:pt x="1722437" y="2294265"/>
                    <a:pt x="1722437" y="2298023"/>
                    <a:pt x="1722437" y="2301781"/>
                  </a:cubicBezTo>
                  <a:cubicBezTo>
                    <a:pt x="1722437" y="2305538"/>
                    <a:pt x="1722437" y="2305538"/>
                    <a:pt x="1722437" y="3301352"/>
                  </a:cubicBezTo>
                  <a:cubicBezTo>
                    <a:pt x="1722437" y="3301352"/>
                    <a:pt x="1722437" y="3301352"/>
                    <a:pt x="1722437" y="3346445"/>
                  </a:cubicBezTo>
                  <a:cubicBezTo>
                    <a:pt x="1722437" y="3466694"/>
                    <a:pt x="1624657" y="3564397"/>
                    <a:pt x="1504312" y="3564397"/>
                  </a:cubicBezTo>
                  <a:cubicBezTo>
                    <a:pt x="1383967" y="3564397"/>
                    <a:pt x="1286187" y="3466694"/>
                    <a:pt x="1286187" y="3346445"/>
                  </a:cubicBezTo>
                  <a:cubicBezTo>
                    <a:pt x="1286187" y="3346445"/>
                    <a:pt x="1286187" y="3346445"/>
                    <a:pt x="1286187" y="3301352"/>
                  </a:cubicBezTo>
                  <a:cubicBezTo>
                    <a:pt x="1286187" y="3301352"/>
                    <a:pt x="1286187" y="3301352"/>
                    <a:pt x="1286187" y="3105947"/>
                  </a:cubicBezTo>
                  <a:cubicBezTo>
                    <a:pt x="1286187" y="3105947"/>
                    <a:pt x="1286187" y="3105947"/>
                    <a:pt x="1286187" y="3064611"/>
                  </a:cubicBezTo>
                  <a:cubicBezTo>
                    <a:pt x="1286187" y="3064611"/>
                    <a:pt x="1286187" y="3064611"/>
                    <a:pt x="1286187" y="3023275"/>
                  </a:cubicBezTo>
                  <a:cubicBezTo>
                    <a:pt x="1109431" y="3102189"/>
                    <a:pt x="902588" y="3199891"/>
                    <a:pt x="898827" y="3199891"/>
                  </a:cubicBezTo>
                  <a:cubicBezTo>
                    <a:pt x="898827" y="3199891"/>
                    <a:pt x="898827" y="3199891"/>
                    <a:pt x="898827" y="3827442"/>
                  </a:cubicBezTo>
                  <a:cubicBezTo>
                    <a:pt x="898827" y="3891324"/>
                    <a:pt x="849936" y="3940175"/>
                    <a:pt x="786003" y="3940175"/>
                  </a:cubicBezTo>
                  <a:cubicBezTo>
                    <a:pt x="725831" y="3940175"/>
                    <a:pt x="673180" y="3891324"/>
                    <a:pt x="673180" y="3827442"/>
                  </a:cubicBezTo>
                  <a:cubicBezTo>
                    <a:pt x="673180" y="3827442"/>
                    <a:pt x="673180" y="3827442"/>
                    <a:pt x="673180" y="3154798"/>
                  </a:cubicBezTo>
                  <a:cubicBezTo>
                    <a:pt x="673180" y="3154798"/>
                    <a:pt x="673180" y="3154798"/>
                    <a:pt x="225647" y="3064611"/>
                  </a:cubicBezTo>
                  <a:cubicBezTo>
                    <a:pt x="225647" y="3064611"/>
                    <a:pt x="225647" y="3064611"/>
                    <a:pt x="225647" y="3677130"/>
                  </a:cubicBezTo>
                  <a:cubicBezTo>
                    <a:pt x="225647" y="3741013"/>
                    <a:pt x="176756" y="3789864"/>
                    <a:pt x="112823" y="3789864"/>
                  </a:cubicBezTo>
                  <a:cubicBezTo>
                    <a:pt x="52651" y="3789864"/>
                    <a:pt x="0" y="3741013"/>
                    <a:pt x="0" y="3677130"/>
                  </a:cubicBezTo>
                  <a:cubicBezTo>
                    <a:pt x="0" y="3677130"/>
                    <a:pt x="0" y="3677130"/>
                    <a:pt x="0" y="1753144"/>
                  </a:cubicBezTo>
                  <a:cubicBezTo>
                    <a:pt x="0" y="1745628"/>
                    <a:pt x="0" y="1741870"/>
                    <a:pt x="0" y="1738113"/>
                  </a:cubicBezTo>
                  <a:lnTo>
                    <a:pt x="3761" y="1734355"/>
                  </a:lnTo>
                  <a:cubicBezTo>
                    <a:pt x="3761" y="1730597"/>
                    <a:pt x="3761" y="1726839"/>
                    <a:pt x="3761" y="1723082"/>
                  </a:cubicBezTo>
                  <a:cubicBezTo>
                    <a:pt x="7400" y="1723082"/>
                    <a:pt x="7517" y="1723082"/>
                    <a:pt x="7521" y="1723082"/>
                  </a:cubicBezTo>
                  <a:cubicBezTo>
                    <a:pt x="7521" y="1719324"/>
                    <a:pt x="11282" y="1715566"/>
                    <a:pt x="11282" y="1711808"/>
                  </a:cubicBezTo>
                  <a:lnTo>
                    <a:pt x="15043" y="1708050"/>
                  </a:lnTo>
                  <a:cubicBezTo>
                    <a:pt x="15043" y="1704293"/>
                    <a:pt x="18804" y="1700535"/>
                    <a:pt x="22564" y="1700535"/>
                  </a:cubicBezTo>
                  <a:lnTo>
                    <a:pt x="30086" y="1689261"/>
                  </a:lnTo>
                  <a:cubicBezTo>
                    <a:pt x="33847" y="1689261"/>
                    <a:pt x="37608" y="1685504"/>
                    <a:pt x="41368" y="1685504"/>
                  </a:cubicBezTo>
                  <a:cubicBezTo>
                    <a:pt x="45121" y="1685504"/>
                    <a:pt x="45129" y="1681763"/>
                    <a:pt x="45129" y="1681746"/>
                  </a:cubicBezTo>
                  <a:cubicBezTo>
                    <a:pt x="48890" y="1681746"/>
                    <a:pt x="52651" y="1681746"/>
                    <a:pt x="56411" y="1677988"/>
                  </a:cubicBezTo>
                  <a:close/>
                  <a:moveTo>
                    <a:pt x="590566" y="1068388"/>
                  </a:moveTo>
                  <a:lnTo>
                    <a:pt x="609362" y="1068388"/>
                  </a:lnTo>
                  <a:cubicBezTo>
                    <a:pt x="628158" y="1068388"/>
                    <a:pt x="646954" y="1072150"/>
                    <a:pt x="661991" y="1075911"/>
                  </a:cubicBezTo>
                  <a:cubicBezTo>
                    <a:pt x="669510" y="1079673"/>
                    <a:pt x="677028" y="1079673"/>
                    <a:pt x="684546" y="1083435"/>
                  </a:cubicBezTo>
                  <a:cubicBezTo>
                    <a:pt x="707102" y="1087197"/>
                    <a:pt x="729657" y="1094720"/>
                    <a:pt x="752213" y="1106005"/>
                  </a:cubicBezTo>
                  <a:cubicBezTo>
                    <a:pt x="752222" y="1106011"/>
                    <a:pt x="753400" y="1106718"/>
                    <a:pt x="902581" y="1196285"/>
                  </a:cubicBezTo>
                  <a:cubicBezTo>
                    <a:pt x="902591" y="1196291"/>
                    <a:pt x="903183" y="1196647"/>
                    <a:pt x="940174" y="1218855"/>
                  </a:cubicBezTo>
                  <a:cubicBezTo>
                    <a:pt x="940180" y="1218858"/>
                    <a:pt x="940549" y="1219043"/>
                    <a:pt x="962729" y="1230140"/>
                  </a:cubicBezTo>
                  <a:cubicBezTo>
                    <a:pt x="962737" y="1230145"/>
                    <a:pt x="963690" y="1230711"/>
                    <a:pt x="1083024" y="1301612"/>
                  </a:cubicBezTo>
                  <a:cubicBezTo>
                    <a:pt x="1083036" y="1301619"/>
                    <a:pt x="1085299" y="1302966"/>
                    <a:pt x="1519094" y="1561169"/>
                  </a:cubicBezTo>
                  <a:cubicBezTo>
                    <a:pt x="1519107" y="1561166"/>
                    <a:pt x="1521349" y="1560705"/>
                    <a:pt x="1921331" y="1478412"/>
                  </a:cubicBezTo>
                  <a:cubicBezTo>
                    <a:pt x="1932609" y="1474650"/>
                    <a:pt x="1943886" y="1474650"/>
                    <a:pt x="1958923" y="1474650"/>
                  </a:cubicBezTo>
                  <a:cubicBezTo>
                    <a:pt x="1996515" y="1474650"/>
                    <a:pt x="2037867" y="1485935"/>
                    <a:pt x="2067941" y="1508505"/>
                  </a:cubicBezTo>
                  <a:cubicBezTo>
                    <a:pt x="2079218" y="1519790"/>
                    <a:pt x="2086737" y="1527313"/>
                    <a:pt x="2094255" y="1538598"/>
                  </a:cubicBezTo>
                  <a:cubicBezTo>
                    <a:pt x="2105533" y="1549884"/>
                    <a:pt x="2113051" y="1561169"/>
                    <a:pt x="2120570" y="1572454"/>
                  </a:cubicBezTo>
                  <a:cubicBezTo>
                    <a:pt x="2124329" y="1587500"/>
                    <a:pt x="2131847" y="1602547"/>
                    <a:pt x="2135607" y="1617594"/>
                  </a:cubicBezTo>
                  <a:cubicBezTo>
                    <a:pt x="2143125" y="1662734"/>
                    <a:pt x="2135607" y="1711636"/>
                    <a:pt x="2109292" y="1753014"/>
                  </a:cubicBezTo>
                  <a:cubicBezTo>
                    <a:pt x="2101774" y="1760538"/>
                    <a:pt x="2094255" y="1771823"/>
                    <a:pt x="2086737" y="1779346"/>
                  </a:cubicBezTo>
                  <a:cubicBezTo>
                    <a:pt x="2075459" y="1790631"/>
                    <a:pt x="2067941" y="1798155"/>
                    <a:pt x="2056663" y="1805678"/>
                  </a:cubicBezTo>
                  <a:cubicBezTo>
                    <a:pt x="2037867" y="1816963"/>
                    <a:pt x="2019071" y="1824486"/>
                    <a:pt x="1996515" y="1828248"/>
                  </a:cubicBezTo>
                  <a:cubicBezTo>
                    <a:pt x="1996505" y="1828251"/>
                    <a:pt x="1995905" y="1828431"/>
                    <a:pt x="1958923" y="1839533"/>
                  </a:cubicBezTo>
                  <a:cubicBezTo>
                    <a:pt x="1958913" y="1839535"/>
                    <a:pt x="1957616" y="1839807"/>
                    <a:pt x="1797277" y="1873388"/>
                  </a:cubicBezTo>
                  <a:cubicBezTo>
                    <a:pt x="1797266" y="1873390"/>
                    <a:pt x="1795978" y="1873660"/>
                    <a:pt x="1635630" y="1907243"/>
                  </a:cubicBezTo>
                  <a:cubicBezTo>
                    <a:pt x="1635618" y="1907246"/>
                    <a:pt x="1634439" y="1907482"/>
                    <a:pt x="1522853" y="1929813"/>
                  </a:cubicBezTo>
                  <a:cubicBezTo>
                    <a:pt x="1511576" y="1933575"/>
                    <a:pt x="1500298" y="1933575"/>
                    <a:pt x="1485261" y="1933575"/>
                  </a:cubicBezTo>
                  <a:cubicBezTo>
                    <a:pt x="1455187" y="1933575"/>
                    <a:pt x="1421354" y="1926052"/>
                    <a:pt x="1395040" y="1907243"/>
                  </a:cubicBezTo>
                  <a:cubicBezTo>
                    <a:pt x="1395028" y="1907236"/>
                    <a:pt x="1393436" y="1906326"/>
                    <a:pt x="1184523" y="1786870"/>
                  </a:cubicBezTo>
                  <a:cubicBezTo>
                    <a:pt x="1184514" y="1786864"/>
                    <a:pt x="1183059" y="1785999"/>
                    <a:pt x="943933" y="1643926"/>
                  </a:cubicBezTo>
                  <a:cubicBezTo>
                    <a:pt x="943930" y="1643923"/>
                    <a:pt x="943880" y="1643873"/>
                    <a:pt x="942993" y="1642985"/>
                  </a:cubicBezTo>
                  <a:lnTo>
                    <a:pt x="936414" y="1636402"/>
                  </a:lnTo>
                  <a:cubicBezTo>
                    <a:pt x="936414" y="1640164"/>
                    <a:pt x="936414" y="1640164"/>
                    <a:pt x="928896" y="1715398"/>
                  </a:cubicBezTo>
                  <a:cubicBezTo>
                    <a:pt x="928895" y="1715410"/>
                    <a:pt x="928842" y="1716264"/>
                    <a:pt x="925137" y="1775584"/>
                  </a:cubicBezTo>
                  <a:cubicBezTo>
                    <a:pt x="913859" y="1771823"/>
                    <a:pt x="898822" y="1764299"/>
                    <a:pt x="883785" y="1764299"/>
                  </a:cubicBezTo>
                  <a:cubicBezTo>
                    <a:pt x="883770" y="1764296"/>
                    <a:pt x="881962" y="1763928"/>
                    <a:pt x="661991" y="1719159"/>
                  </a:cubicBezTo>
                  <a:cubicBezTo>
                    <a:pt x="661977" y="1719156"/>
                    <a:pt x="660177" y="1718796"/>
                    <a:pt x="436438" y="1674019"/>
                  </a:cubicBezTo>
                  <a:cubicBezTo>
                    <a:pt x="436429" y="1674017"/>
                    <a:pt x="434938" y="1673719"/>
                    <a:pt x="192088" y="1625117"/>
                  </a:cubicBezTo>
                  <a:cubicBezTo>
                    <a:pt x="192089" y="1625106"/>
                    <a:pt x="192165" y="1624036"/>
                    <a:pt x="199606" y="1519790"/>
                  </a:cubicBezTo>
                  <a:cubicBezTo>
                    <a:pt x="199607" y="1519783"/>
                    <a:pt x="199668" y="1519357"/>
                    <a:pt x="203365" y="1493458"/>
                  </a:cubicBezTo>
                  <a:cubicBezTo>
                    <a:pt x="203365" y="1478412"/>
                    <a:pt x="207125" y="1459603"/>
                    <a:pt x="210884" y="1444556"/>
                  </a:cubicBezTo>
                  <a:cubicBezTo>
                    <a:pt x="214643" y="1418225"/>
                    <a:pt x="218402" y="1391893"/>
                    <a:pt x="229680" y="1369323"/>
                  </a:cubicBezTo>
                  <a:cubicBezTo>
                    <a:pt x="267273" y="1252711"/>
                    <a:pt x="342457" y="1158669"/>
                    <a:pt x="436438" y="1106005"/>
                  </a:cubicBezTo>
                  <a:cubicBezTo>
                    <a:pt x="485308" y="1083435"/>
                    <a:pt x="537937" y="1068388"/>
                    <a:pt x="590566" y="1068388"/>
                  </a:cubicBezTo>
                  <a:close/>
                  <a:moveTo>
                    <a:pt x="718213" y="0"/>
                  </a:moveTo>
                  <a:cubicBezTo>
                    <a:pt x="733244" y="0"/>
                    <a:pt x="748275" y="0"/>
                    <a:pt x="763306" y="3764"/>
                  </a:cubicBezTo>
                  <a:cubicBezTo>
                    <a:pt x="797126" y="7529"/>
                    <a:pt x="827188" y="15057"/>
                    <a:pt x="857250" y="26350"/>
                  </a:cubicBezTo>
                  <a:cubicBezTo>
                    <a:pt x="887312" y="37643"/>
                    <a:pt x="913616" y="52700"/>
                    <a:pt x="939920" y="71522"/>
                  </a:cubicBezTo>
                  <a:cubicBezTo>
                    <a:pt x="969982" y="90343"/>
                    <a:pt x="996287" y="112929"/>
                    <a:pt x="1018833" y="143043"/>
                  </a:cubicBezTo>
                  <a:cubicBezTo>
                    <a:pt x="1109019" y="244680"/>
                    <a:pt x="1154112" y="391487"/>
                    <a:pt x="1135323" y="549588"/>
                  </a:cubicBezTo>
                  <a:cubicBezTo>
                    <a:pt x="1135323" y="553352"/>
                    <a:pt x="1135323" y="553352"/>
                    <a:pt x="1135323" y="557116"/>
                  </a:cubicBezTo>
                  <a:cubicBezTo>
                    <a:pt x="1135323" y="560881"/>
                    <a:pt x="1135323" y="564645"/>
                    <a:pt x="1135323" y="568409"/>
                  </a:cubicBezTo>
                  <a:cubicBezTo>
                    <a:pt x="1131566" y="590995"/>
                    <a:pt x="1124050" y="613581"/>
                    <a:pt x="1120292" y="639931"/>
                  </a:cubicBezTo>
                  <a:cubicBezTo>
                    <a:pt x="1112777" y="662517"/>
                    <a:pt x="1101504" y="685103"/>
                    <a:pt x="1093988" y="711453"/>
                  </a:cubicBezTo>
                  <a:cubicBezTo>
                    <a:pt x="1082715" y="734039"/>
                    <a:pt x="1071442" y="756624"/>
                    <a:pt x="1056411" y="779210"/>
                  </a:cubicBezTo>
                  <a:cubicBezTo>
                    <a:pt x="1052653" y="782974"/>
                    <a:pt x="1048895" y="790503"/>
                    <a:pt x="1045137" y="794267"/>
                  </a:cubicBezTo>
                  <a:cubicBezTo>
                    <a:pt x="1026349" y="824382"/>
                    <a:pt x="1003802" y="850732"/>
                    <a:pt x="977498" y="873318"/>
                  </a:cubicBezTo>
                  <a:cubicBezTo>
                    <a:pt x="951194" y="899668"/>
                    <a:pt x="917374" y="926018"/>
                    <a:pt x="883554" y="944839"/>
                  </a:cubicBezTo>
                  <a:cubicBezTo>
                    <a:pt x="823430" y="974954"/>
                    <a:pt x="759548" y="993775"/>
                    <a:pt x="691909" y="993775"/>
                  </a:cubicBezTo>
                  <a:cubicBezTo>
                    <a:pt x="680636" y="993775"/>
                    <a:pt x="673120" y="993775"/>
                    <a:pt x="661847" y="993775"/>
                  </a:cubicBezTo>
                  <a:lnTo>
                    <a:pt x="646816" y="990011"/>
                  </a:lnTo>
                  <a:cubicBezTo>
                    <a:pt x="567903" y="982482"/>
                    <a:pt x="496506" y="948604"/>
                    <a:pt x="436382" y="899668"/>
                  </a:cubicBezTo>
                  <a:cubicBezTo>
                    <a:pt x="406320" y="873318"/>
                    <a:pt x="380016" y="839439"/>
                    <a:pt x="357469" y="805560"/>
                  </a:cubicBezTo>
                  <a:cubicBezTo>
                    <a:pt x="342438" y="786739"/>
                    <a:pt x="331165" y="764153"/>
                    <a:pt x="319892" y="737803"/>
                  </a:cubicBezTo>
                  <a:lnTo>
                    <a:pt x="289830" y="666281"/>
                  </a:lnTo>
                  <a:cubicBezTo>
                    <a:pt x="271041" y="598524"/>
                    <a:pt x="263525" y="523238"/>
                    <a:pt x="274799" y="444187"/>
                  </a:cubicBezTo>
                  <a:cubicBezTo>
                    <a:pt x="304861" y="188215"/>
                    <a:pt x="500264" y="0"/>
                    <a:pt x="71821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 dirty="0"/>
            </a:p>
          </p:txBody>
        </p:sp>
      </p:grpSp>
      <p:grpSp>
        <p:nvGrpSpPr>
          <p:cNvPr id="138" name="グループ化 137"/>
          <p:cNvGrpSpPr>
            <a:grpSpLocks noChangeAspect="1"/>
          </p:cNvGrpSpPr>
          <p:nvPr/>
        </p:nvGrpSpPr>
        <p:grpSpPr>
          <a:xfrm>
            <a:off x="1679863" y="3811894"/>
            <a:ext cx="323320" cy="349785"/>
            <a:chOff x="4766112" y="1593874"/>
            <a:chExt cx="3862142" cy="4178276"/>
          </a:xfrm>
          <a:solidFill>
            <a:schemeClr val="accent6"/>
          </a:solidFill>
          <a:effectLst>
            <a:glow rad="12700">
              <a:schemeClr val="bg1"/>
            </a:glow>
          </a:effectLst>
        </p:grpSpPr>
        <p:sp>
          <p:nvSpPr>
            <p:cNvPr id="139" name="Freeform 17"/>
            <p:cNvSpPr>
              <a:spLocks/>
            </p:cNvSpPr>
            <p:nvPr/>
          </p:nvSpPr>
          <p:spPr bwMode="auto">
            <a:xfrm>
              <a:off x="4766112" y="1593874"/>
              <a:ext cx="3862142" cy="3705202"/>
            </a:xfrm>
            <a:custGeom>
              <a:avLst/>
              <a:gdLst/>
              <a:ahLst/>
              <a:cxnLst/>
              <a:rect l="l" t="t" r="r" b="b"/>
              <a:pathLst>
                <a:path w="3862142" h="3705202">
                  <a:moveTo>
                    <a:pt x="712934" y="933426"/>
                  </a:moveTo>
                  <a:cubicBezTo>
                    <a:pt x="724214" y="955991"/>
                    <a:pt x="731734" y="982316"/>
                    <a:pt x="743013" y="1004881"/>
                  </a:cubicBezTo>
                  <a:cubicBezTo>
                    <a:pt x="754293" y="1027446"/>
                    <a:pt x="765572" y="1050011"/>
                    <a:pt x="780612" y="1068815"/>
                  </a:cubicBezTo>
                  <a:cubicBezTo>
                    <a:pt x="780612" y="1068815"/>
                    <a:pt x="780612" y="1068815"/>
                    <a:pt x="340707" y="1407286"/>
                  </a:cubicBezTo>
                  <a:cubicBezTo>
                    <a:pt x="340707" y="1407286"/>
                    <a:pt x="340707" y="1407286"/>
                    <a:pt x="239191" y="1486263"/>
                  </a:cubicBezTo>
                  <a:cubicBezTo>
                    <a:pt x="239191" y="1486263"/>
                    <a:pt x="239191" y="1486263"/>
                    <a:pt x="453503" y="1542675"/>
                  </a:cubicBezTo>
                  <a:cubicBezTo>
                    <a:pt x="453503" y="1542675"/>
                    <a:pt x="453503" y="1542675"/>
                    <a:pt x="645257" y="1595326"/>
                  </a:cubicBezTo>
                  <a:cubicBezTo>
                    <a:pt x="637737" y="1617891"/>
                    <a:pt x="630217" y="1644216"/>
                    <a:pt x="626457" y="1666781"/>
                  </a:cubicBezTo>
                  <a:cubicBezTo>
                    <a:pt x="622697" y="1689346"/>
                    <a:pt x="618938" y="1708150"/>
                    <a:pt x="618938" y="1726954"/>
                  </a:cubicBezTo>
                  <a:lnTo>
                    <a:pt x="615178" y="1745758"/>
                  </a:lnTo>
                  <a:cubicBezTo>
                    <a:pt x="615178" y="1745758"/>
                    <a:pt x="615178" y="1745758"/>
                    <a:pt x="453503" y="1700628"/>
                  </a:cubicBezTo>
                  <a:cubicBezTo>
                    <a:pt x="453503" y="1700628"/>
                    <a:pt x="453503" y="1700628"/>
                    <a:pt x="453503" y="1862342"/>
                  </a:cubicBezTo>
                  <a:cubicBezTo>
                    <a:pt x="442224" y="1869864"/>
                    <a:pt x="434704" y="1877385"/>
                    <a:pt x="427184" y="1884907"/>
                  </a:cubicBezTo>
                  <a:cubicBezTo>
                    <a:pt x="400865" y="1911232"/>
                    <a:pt x="385826" y="1948840"/>
                    <a:pt x="385826" y="1990209"/>
                  </a:cubicBezTo>
                  <a:cubicBezTo>
                    <a:pt x="385826" y="1990209"/>
                    <a:pt x="385826" y="1990209"/>
                    <a:pt x="385826" y="2949211"/>
                  </a:cubicBezTo>
                  <a:cubicBezTo>
                    <a:pt x="367026" y="2964255"/>
                    <a:pt x="340707" y="2971776"/>
                    <a:pt x="318148" y="2971776"/>
                  </a:cubicBezTo>
                  <a:cubicBezTo>
                    <a:pt x="242951" y="2971776"/>
                    <a:pt x="182793" y="2911604"/>
                    <a:pt x="182793" y="2836388"/>
                  </a:cubicBezTo>
                  <a:cubicBezTo>
                    <a:pt x="182793" y="2836388"/>
                    <a:pt x="182793" y="2836388"/>
                    <a:pt x="182793" y="1625412"/>
                  </a:cubicBezTo>
                  <a:cubicBezTo>
                    <a:pt x="182793" y="1625412"/>
                    <a:pt x="182793" y="1625412"/>
                    <a:pt x="54958" y="1591565"/>
                  </a:cubicBezTo>
                  <a:cubicBezTo>
                    <a:pt x="28639" y="1584043"/>
                    <a:pt x="6079" y="1561479"/>
                    <a:pt x="2319" y="1535153"/>
                  </a:cubicBezTo>
                  <a:cubicBezTo>
                    <a:pt x="-5200" y="1505067"/>
                    <a:pt x="6079" y="1478741"/>
                    <a:pt x="28639" y="1459937"/>
                  </a:cubicBezTo>
                  <a:cubicBezTo>
                    <a:pt x="28639" y="1459937"/>
                    <a:pt x="28639" y="1459937"/>
                    <a:pt x="712934" y="933426"/>
                  </a:cubicBezTo>
                  <a:close/>
                  <a:moveTo>
                    <a:pt x="1456716" y="1148"/>
                  </a:moveTo>
                  <a:cubicBezTo>
                    <a:pt x="1456716" y="1148"/>
                    <a:pt x="1456716" y="1148"/>
                    <a:pt x="2960614" y="271901"/>
                  </a:cubicBezTo>
                  <a:cubicBezTo>
                    <a:pt x="2986932" y="275662"/>
                    <a:pt x="3005731" y="290703"/>
                    <a:pt x="3020770" y="309506"/>
                  </a:cubicBezTo>
                  <a:cubicBezTo>
                    <a:pt x="3035809" y="332069"/>
                    <a:pt x="3039569" y="354631"/>
                    <a:pt x="3035809" y="380955"/>
                  </a:cubicBezTo>
                  <a:cubicBezTo>
                    <a:pt x="3035809" y="380955"/>
                    <a:pt x="3035809" y="380955"/>
                    <a:pt x="2877900" y="1155610"/>
                  </a:cubicBezTo>
                  <a:cubicBezTo>
                    <a:pt x="2877900" y="1155610"/>
                    <a:pt x="2877900" y="1155610"/>
                    <a:pt x="3802797" y="1354914"/>
                  </a:cubicBezTo>
                  <a:cubicBezTo>
                    <a:pt x="3829115" y="1362435"/>
                    <a:pt x="3851673" y="1381237"/>
                    <a:pt x="3859193" y="1407560"/>
                  </a:cubicBezTo>
                  <a:cubicBezTo>
                    <a:pt x="3866712" y="1433884"/>
                    <a:pt x="3859193" y="1460207"/>
                    <a:pt x="3844153" y="1479009"/>
                  </a:cubicBezTo>
                  <a:cubicBezTo>
                    <a:pt x="3844153" y="1479009"/>
                    <a:pt x="3844153" y="1479009"/>
                    <a:pt x="3708803" y="1625667"/>
                  </a:cubicBezTo>
                  <a:cubicBezTo>
                    <a:pt x="3708803" y="1625667"/>
                    <a:pt x="3708803" y="1625667"/>
                    <a:pt x="3708803" y="2719961"/>
                  </a:cubicBezTo>
                  <a:cubicBezTo>
                    <a:pt x="3708803" y="2780129"/>
                    <a:pt x="3659926" y="2832775"/>
                    <a:pt x="3596011" y="2832775"/>
                  </a:cubicBezTo>
                  <a:cubicBezTo>
                    <a:pt x="3535855" y="2832775"/>
                    <a:pt x="3483218" y="2780129"/>
                    <a:pt x="3483218" y="2719961"/>
                  </a:cubicBezTo>
                  <a:cubicBezTo>
                    <a:pt x="3483218" y="2719961"/>
                    <a:pt x="3483218" y="2719961"/>
                    <a:pt x="3483218" y="1873858"/>
                  </a:cubicBezTo>
                  <a:cubicBezTo>
                    <a:pt x="3483218" y="1873858"/>
                    <a:pt x="3483218" y="1873858"/>
                    <a:pt x="3047088" y="2358957"/>
                  </a:cubicBezTo>
                  <a:cubicBezTo>
                    <a:pt x="3032049" y="2373999"/>
                    <a:pt x="3013250" y="2381520"/>
                    <a:pt x="2990692" y="2381520"/>
                  </a:cubicBezTo>
                  <a:cubicBezTo>
                    <a:pt x="2983172" y="2381520"/>
                    <a:pt x="2979413" y="2381520"/>
                    <a:pt x="2971893" y="2381520"/>
                  </a:cubicBezTo>
                  <a:cubicBezTo>
                    <a:pt x="2971893" y="2381520"/>
                    <a:pt x="2971893" y="2381520"/>
                    <a:pt x="2813984" y="2336394"/>
                  </a:cubicBezTo>
                  <a:cubicBezTo>
                    <a:pt x="2813984" y="2336394"/>
                    <a:pt x="2813984" y="2336394"/>
                    <a:pt x="2813984" y="3569825"/>
                  </a:cubicBezTo>
                  <a:cubicBezTo>
                    <a:pt x="2813984" y="3645035"/>
                    <a:pt x="2753828" y="3705202"/>
                    <a:pt x="2678633" y="3705202"/>
                  </a:cubicBezTo>
                  <a:cubicBezTo>
                    <a:pt x="2603438" y="3705202"/>
                    <a:pt x="2543282" y="3645035"/>
                    <a:pt x="2543282" y="3569825"/>
                  </a:cubicBezTo>
                  <a:cubicBezTo>
                    <a:pt x="2543282" y="3569825"/>
                    <a:pt x="2543282" y="3569825"/>
                    <a:pt x="2543282" y="2276227"/>
                  </a:cubicBezTo>
                  <a:cubicBezTo>
                    <a:pt x="2543282" y="2272466"/>
                    <a:pt x="2543282" y="2268706"/>
                    <a:pt x="2543282" y="2264946"/>
                  </a:cubicBezTo>
                  <a:cubicBezTo>
                    <a:pt x="2543282" y="2264946"/>
                    <a:pt x="2543282" y="2264946"/>
                    <a:pt x="2189866" y="2170934"/>
                  </a:cubicBezTo>
                  <a:cubicBezTo>
                    <a:pt x="2189866" y="2170934"/>
                    <a:pt x="2189866" y="2170934"/>
                    <a:pt x="2351535" y="2137090"/>
                  </a:cubicBezTo>
                  <a:cubicBezTo>
                    <a:pt x="2351535" y="2137090"/>
                    <a:pt x="2351535" y="2137090"/>
                    <a:pt x="2464328" y="2110767"/>
                  </a:cubicBezTo>
                  <a:cubicBezTo>
                    <a:pt x="2479367" y="2107006"/>
                    <a:pt x="2494406" y="2103246"/>
                    <a:pt x="2505685" y="2099485"/>
                  </a:cubicBezTo>
                  <a:cubicBezTo>
                    <a:pt x="2505685" y="2099485"/>
                    <a:pt x="2505685" y="2099485"/>
                    <a:pt x="2667354" y="2144611"/>
                  </a:cubicBezTo>
                  <a:cubicBezTo>
                    <a:pt x="2667354" y="2144611"/>
                    <a:pt x="2667354" y="2144611"/>
                    <a:pt x="2753828" y="2167174"/>
                  </a:cubicBezTo>
                  <a:cubicBezTo>
                    <a:pt x="2753828" y="2167174"/>
                    <a:pt x="2753828" y="2167174"/>
                    <a:pt x="2964374" y="2223580"/>
                  </a:cubicBezTo>
                  <a:cubicBezTo>
                    <a:pt x="2964374" y="2223580"/>
                    <a:pt x="2964374" y="2223580"/>
                    <a:pt x="3483218" y="1651990"/>
                  </a:cubicBezTo>
                  <a:cubicBezTo>
                    <a:pt x="3483218" y="1651990"/>
                    <a:pt x="3483218" y="1651990"/>
                    <a:pt x="3644887" y="1475249"/>
                  </a:cubicBezTo>
                  <a:cubicBezTo>
                    <a:pt x="3644887" y="1475249"/>
                    <a:pt x="3644887" y="1475249"/>
                    <a:pt x="3483218" y="1441405"/>
                  </a:cubicBezTo>
                  <a:cubicBezTo>
                    <a:pt x="3483218" y="1441405"/>
                    <a:pt x="3483218" y="1441405"/>
                    <a:pt x="2847822" y="1302268"/>
                  </a:cubicBezTo>
                  <a:cubicBezTo>
                    <a:pt x="2847822" y="1302268"/>
                    <a:pt x="2847822" y="1302268"/>
                    <a:pt x="2825263" y="1433884"/>
                  </a:cubicBezTo>
                  <a:cubicBezTo>
                    <a:pt x="2817744" y="1456446"/>
                    <a:pt x="2806464" y="1479009"/>
                    <a:pt x="2783906" y="1490291"/>
                  </a:cubicBezTo>
                  <a:cubicBezTo>
                    <a:pt x="2768867" y="1501572"/>
                    <a:pt x="2753828" y="1505332"/>
                    <a:pt x="2735029" y="1505332"/>
                  </a:cubicBezTo>
                  <a:cubicBezTo>
                    <a:pt x="2727510" y="1505332"/>
                    <a:pt x="2719990" y="1505332"/>
                    <a:pt x="2716231" y="1501572"/>
                  </a:cubicBezTo>
                  <a:cubicBezTo>
                    <a:pt x="2716231" y="1501572"/>
                    <a:pt x="2716231" y="1501572"/>
                    <a:pt x="2223704" y="1388758"/>
                  </a:cubicBezTo>
                  <a:cubicBezTo>
                    <a:pt x="2223704" y="1388758"/>
                    <a:pt x="2223704" y="1388758"/>
                    <a:pt x="2208665" y="1467728"/>
                  </a:cubicBezTo>
                  <a:cubicBezTo>
                    <a:pt x="2208665" y="1467728"/>
                    <a:pt x="2208665" y="1467728"/>
                    <a:pt x="2396652" y="1512853"/>
                  </a:cubicBezTo>
                  <a:cubicBezTo>
                    <a:pt x="2411691" y="1516614"/>
                    <a:pt x="2422970" y="1527895"/>
                    <a:pt x="2426730" y="1539177"/>
                  </a:cubicBezTo>
                  <a:cubicBezTo>
                    <a:pt x="2430490" y="1554218"/>
                    <a:pt x="2422970" y="1569260"/>
                    <a:pt x="2411691" y="1576781"/>
                  </a:cubicBezTo>
                  <a:cubicBezTo>
                    <a:pt x="2411691" y="1576781"/>
                    <a:pt x="2411691" y="1576781"/>
                    <a:pt x="2261302" y="1693356"/>
                  </a:cubicBezTo>
                  <a:cubicBezTo>
                    <a:pt x="2261302" y="1693356"/>
                    <a:pt x="2261302" y="1693356"/>
                    <a:pt x="2171068" y="1712158"/>
                  </a:cubicBezTo>
                  <a:cubicBezTo>
                    <a:pt x="2171068" y="1712158"/>
                    <a:pt x="2171068" y="1712158"/>
                    <a:pt x="1704859" y="1584302"/>
                  </a:cubicBezTo>
                  <a:cubicBezTo>
                    <a:pt x="1704859" y="1584302"/>
                    <a:pt x="1704859" y="1584302"/>
                    <a:pt x="1584548" y="1512853"/>
                  </a:cubicBezTo>
                  <a:cubicBezTo>
                    <a:pt x="1584548" y="1512853"/>
                    <a:pt x="1584548" y="1512853"/>
                    <a:pt x="1445437" y="1430123"/>
                  </a:cubicBezTo>
                  <a:cubicBezTo>
                    <a:pt x="1445437" y="1430123"/>
                    <a:pt x="1445437" y="1430123"/>
                    <a:pt x="1407840" y="1407560"/>
                  </a:cubicBezTo>
                  <a:cubicBezTo>
                    <a:pt x="1407840" y="1407560"/>
                    <a:pt x="1407840" y="1407560"/>
                    <a:pt x="1558229" y="1321070"/>
                  </a:cubicBezTo>
                  <a:cubicBezTo>
                    <a:pt x="1565749" y="1317309"/>
                    <a:pt x="1577028" y="1313549"/>
                    <a:pt x="1584548" y="1317309"/>
                  </a:cubicBezTo>
                  <a:cubicBezTo>
                    <a:pt x="1584548" y="1317309"/>
                    <a:pt x="1584548" y="1317309"/>
                    <a:pt x="1659742" y="1332351"/>
                  </a:cubicBezTo>
                  <a:cubicBezTo>
                    <a:pt x="1659742" y="1332351"/>
                    <a:pt x="1659742" y="1332351"/>
                    <a:pt x="1659742" y="1253382"/>
                  </a:cubicBezTo>
                  <a:cubicBezTo>
                    <a:pt x="1659742" y="1253382"/>
                    <a:pt x="1659742" y="1253382"/>
                    <a:pt x="1407840" y="1196975"/>
                  </a:cubicBezTo>
                  <a:cubicBezTo>
                    <a:pt x="1437918" y="1174412"/>
                    <a:pt x="1464236" y="1151849"/>
                    <a:pt x="1490554" y="1121765"/>
                  </a:cubicBezTo>
                  <a:cubicBezTo>
                    <a:pt x="1513112" y="1099203"/>
                    <a:pt x="1535671" y="1072879"/>
                    <a:pt x="1550710" y="1042796"/>
                  </a:cubicBezTo>
                  <a:cubicBezTo>
                    <a:pt x="1550710" y="1042796"/>
                    <a:pt x="1550710" y="1042796"/>
                    <a:pt x="2663594" y="1306028"/>
                  </a:cubicBezTo>
                  <a:cubicBezTo>
                    <a:pt x="2663594" y="1306028"/>
                    <a:pt x="2663594" y="1306028"/>
                    <a:pt x="2671114" y="1264663"/>
                  </a:cubicBezTo>
                  <a:cubicBezTo>
                    <a:pt x="2671114" y="1264663"/>
                    <a:pt x="2671114" y="1264663"/>
                    <a:pt x="2686153" y="1193214"/>
                  </a:cubicBezTo>
                  <a:cubicBezTo>
                    <a:pt x="2686153" y="1193214"/>
                    <a:pt x="2686153" y="1193214"/>
                    <a:pt x="2701192" y="1118005"/>
                  </a:cubicBezTo>
                  <a:cubicBezTo>
                    <a:pt x="2701192" y="1118005"/>
                    <a:pt x="2701192" y="1118005"/>
                    <a:pt x="2840302" y="433601"/>
                  </a:cubicBezTo>
                  <a:cubicBezTo>
                    <a:pt x="2840302" y="433601"/>
                    <a:pt x="2840302" y="433601"/>
                    <a:pt x="1513112" y="196692"/>
                  </a:cubicBezTo>
                  <a:cubicBezTo>
                    <a:pt x="1513112" y="196692"/>
                    <a:pt x="1513112" y="196692"/>
                    <a:pt x="1490554" y="324548"/>
                  </a:cubicBezTo>
                  <a:cubicBezTo>
                    <a:pt x="1467996" y="301985"/>
                    <a:pt x="1437918" y="279422"/>
                    <a:pt x="1411599" y="260620"/>
                  </a:cubicBezTo>
                  <a:cubicBezTo>
                    <a:pt x="1385281" y="241817"/>
                    <a:pt x="1355203" y="230536"/>
                    <a:pt x="1325125" y="219255"/>
                  </a:cubicBezTo>
                  <a:cubicBezTo>
                    <a:pt x="1325125" y="219255"/>
                    <a:pt x="1325125" y="219255"/>
                    <a:pt x="1351443" y="72597"/>
                  </a:cubicBezTo>
                  <a:cubicBezTo>
                    <a:pt x="1362723" y="23711"/>
                    <a:pt x="1407840" y="-6373"/>
                    <a:pt x="1456716" y="11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 dirty="0"/>
            </a:p>
          </p:txBody>
        </p:sp>
        <p:sp>
          <p:nvSpPr>
            <p:cNvPr id="140" name="Freeform 19"/>
            <p:cNvSpPr>
              <a:spLocks/>
            </p:cNvSpPr>
            <p:nvPr/>
          </p:nvSpPr>
          <p:spPr bwMode="auto">
            <a:xfrm>
              <a:off x="6399213" y="1955654"/>
              <a:ext cx="782992" cy="708171"/>
            </a:xfrm>
            <a:custGeom>
              <a:avLst/>
              <a:gdLst/>
              <a:ahLst/>
              <a:cxnLst/>
              <a:rect l="l" t="t" r="r" b="b"/>
              <a:pathLst>
                <a:path w="782992" h="708171">
                  <a:moveTo>
                    <a:pt x="631856" y="420489"/>
                  </a:moveTo>
                  <a:cubicBezTo>
                    <a:pt x="634672" y="421432"/>
                    <a:pt x="637488" y="423319"/>
                    <a:pt x="639366" y="425205"/>
                  </a:cubicBezTo>
                  <a:cubicBezTo>
                    <a:pt x="639366" y="425205"/>
                    <a:pt x="639366" y="425205"/>
                    <a:pt x="665651" y="455388"/>
                  </a:cubicBezTo>
                  <a:cubicBezTo>
                    <a:pt x="665651" y="455388"/>
                    <a:pt x="665651" y="455388"/>
                    <a:pt x="714467" y="511981"/>
                  </a:cubicBezTo>
                  <a:cubicBezTo>
                    <a:pt x="714467" y="511981"/>
                    <a:pt x="714467" y="511981"/>
                    <a:pt x="782057" y="591212"/>
                  </a:cubicBezTo>
                  <a:cubicBezTo>
                    <a:pt x="785812" y="598758"/>
                    <a:pt x="785812" y="602530"/>
                    <a:pt x="782057" y="610076"/>
                  </a:cubicBezTo>
                  <a:cubicBezTo>
                    <a:pt x="778302" y="613849"/>
                    <a:pt x="774547" y="617622"/>
                    <a:pt x="767037" y="617622"/>
                  </a:cubicBezTo>
                  <a:lnTo>
                    <a:pt x="733242" y="606303"/>
                  </a:lnTo>
                  <a:cubicBezTo>
                    <a:pt x="733242" y="606303"/>
                    <a:pt x="733242" y="606303"/>
                    <a:pt x="699446" y="598758"/>
                  </a:cubicBezTo>
                  <a:cubicBezTo>
                    <a:pt x="699446" y="598758"/>
                    <a:pt x="699446" y="598758"/>
                    <a:pt x="710711" y="640259"/>
                  </a:cubicBezTo>
                  <a:cubicBezTo>
                    <a:pt x="710711" y="640259"/>
                    <a:pt x="710711" y="640259"/>
                    <a:pt x="721977" y="677988"/>
                  </a:cubicBezTo>
                  <a:cubicBezTo>
                    <a:pt x="721977" y="681601"/>
                    <a:pt x="721977" y="681754"/>
                    <a:pt x="721977" y="681761"/>
                  </a:cubicBezTo>
                  <a:cubicBezTo>
                    <a:pt x="721977" y="693080"/>
                    <a:pt x="714467" y="704398"/>
                    <a:pt x="706956" y="708171"/>
                  </a:cubicBezTo>
                  <a:cubicBezTo>
                    <a:pt x="703201" y="708171"/>
                    <a:pt x="703201" y="708171"/>
                    <a:pt x="699446" y="708171"/>
                  </a:cubicBezTo>
                  <a:cubicBezTo>
                    <a:pt x="688181" y="708171"/>
                    <a:pt x="680671" y="700625"/>
                    <a:pt x="676916" y="689307"/>
                  </a:cubicBezTo>
                  <a:cubicBezTo>
                    <a:pt x="676916" y="689307"/>
                    <a:pt x="676916" y="689307"/>
                    <a:pt x="676447" y="686949"/>
                  </a:cubicBezTo>
                  <a:lnTo>
                    <a:pt x="673161" y="670442"/>
                  </a:lnTo>
                  <a:cubicBezTo>
                    <a:pt x="673161" y="670442"/>
                    <a:pt x="673161" y="670442"/>
                    <a:pt x="672692" y="668556"/>
                  </a:cubicBezTo>
                  <a:lnTo>
                    <a:pt x="669406" y="655351"/>
                  </a:lnTo>
                  <a:cubicBezTo>
                    <a:pt x="669406" y="655351"/>
                    <a:pt x="669406" y="655351"/>
                    <a:pt x="658141" y="610076"/>
                  </a:cubicBezTo>
                  <a:cubicBezTo>
                    <a:pt x="654386" y="610076"/>
                    <a:pt x="654386" y="610076"/>
                    <a:pt x="635611" y="640259"/>
                  </a:cubicBezTo>
                  <a:cubicBezTo>
                    <a:pt x="635611" y="640259"/>
                    <a:pt x="635611" y="640259"/>
                    <a:pt x="633733" y="642617"/>
                  </a:cubicBezTo>
                  <a:lnTo>
                    <a:pt x="620591" y="659124"/>
                  </a:lnTo>
                  <a:lnTo>
                    <a:pt x="616836" y="662897"/>
                  </a:lnTo>
                  <a:cubicBezTo>
                    <a:pt x="616836" y="666669"/>
                    <a:pt x="609325" y="670442"/>
                    <a:pt x="605570" y="670442"/>
                  </a:cubicBezTo>
                  <a:cubicBezTo>
                    <a:pt x="594305" y="666669"/>
                    <a:pt x="590550" y="659124"/>
                    <a:pt x="590550" y="655351"/>
                  </a:cubicBezTo>
                  <a:cubicBezTo>
                    <a:pt x="590550" y="651578"/>
                    <a:pt x="590550" y="651578"/>
                    <a:pt x="598060" y="598758"/>
                  </a:cubicBezTo>
                  <a:cubicBezTo>
                    <a:pt x="598060" y="598758"/>
                    <a:pt x="598060" y="598758"/>
                    <a:pt x="601815" y="538391"/>
                  </a:cubicBezTo>
                  <a:cubicBezTo>
                    <a:pt x="601815" y="538391"/>
                    <a:pt x="601815" y="538391"/>
                    <a:pt x="613080" y="432751"/>
                  </a:cubicBezTo>
                  <a:cubicBezTo>
                    <a:pt x="613080" y="428978"/>
                    <a:pt x="616836" y="421432"/>
                    <a:pt x="624346" y="421432"/>
                  </a:cubicBezTo>
                  <a:cubicBezTo>
                    <a:pt x="626223" y="419546"/>
                    <a:pt x="629039" y="419546"/>
                    <a:pt x="631856" y="420489"/>
                  </a:cubicBezTo>
                  <a:close/>
                  <a:moveTo>
                    <a:pt x="82717" y="729"/>
                  </a:moveTo>
                  <a:cubicBezTo>
                    <a:pt x="82717" y="729"/>
                    <a:pt x="82717" y="729"/>
                    <a:pt x="759493" y="139766"/>
                  </a:cubicBezTo>
                  <a:cubicBezTo>
                    <a:pt x="778292" y="143524"/>
                    <a:pt x="785812" y="162312"/>
                    <a:pt x="782052" y="177343"/>
                  </a:cubicBezTo>
                  <a:cubicBezTo>
                    <a:pt x="782052" y="177343"/>
                    <a:pt x="782052" y="177343"/>
                    <a:pt x="725654" y="466690"/>
                  </a:cubicBezTo>
                  <a:cubicBezTo>
                    <a:pt x="725654" y="466690"/>
                    <a:pt x="725654" y="466690"/>
                    <a:pt x="673016" y="410324"/>
                  </a:cubicBezTo>
                  <a:cubicBezTo>
                    <a:pt x="673016" y="410324"/>
                    <a:pt x="673016" y="410324"/>
                    <a:pt x="718135" y="192374"/>
                  </a:cubicBezTo>
                  <a:cubicBezTo>
                    <a:pt x="718135" y="192374"/>
                    <a:pt x="718135" y="192374"/>
                    <a:pt x="101517" y="64611"/>
                  </a:cubicBezTo>
                  <a:cubicBezTo>
                    <a:pt x="101517" y="64611"/>
                    <a:pt x="101517" y="64611"/>
                    <a:pt x="26319" y="417839"/>
                  </a:cubicBezTo>
                  <a:cubicBezTo>
                    <a:pt x="26319" y="417839"/>
                    <a:pt x="26319" y="417839"/>
                    <a:pt x="563980" y="530572"/>
                  </a:cubicBezTo>
                  <a:cubicBezTo>
                    <a:pt x="563980" y="530572"/>
                    <a:pt x="563980" y="530572"/>
                    <a:pt x="560220" y="590696"/>
                  </a:cubicBezTo>
                  <a:cubicBezTo>
                    <a:pt x="560220" y="590696"/>
                    <a:pt x="560220" y="590696"/>
                    <a:pt x="0" y="474206"/>
                  </a:cubicBezTo>
                  <a:lnTo>
                    <a:pt x="7520" y="429113"/>
                  </a:lnTo>
                  <a:cubicBezTo>
                    <a:pt x="15040" y="365231"/>
                    <a:pt x="15040" y="301349"/>
                    <a:pt x="3760" y="241225"/>
                  </a:cubicBezTo>
                  <a:cubicBezTo>
                    <a:pt x="3760" y="241225"/>
                    <a:pt x="3760" y="241225"/>
                    <a:pt x="48879" y="23275"/>
                  </a:cubicBezTo>
                  <a:cubicBezTo>
                    <a:pt x="48879" y="8244"/>
                    <a:pt x="67678" y="-3029"/>
                    <a:pt x="82717" y="7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 dirty="0"/>
            </a:p>
          </p:txBody>
        </p:sp>
        <p:sp>
          <p:nvSpPr>
            <p:cNvPr id="141" name="Freeform 21"/>
            <p:cNvSpPr>
              <a:spLocks/>
            </p:cNvSpPr>
            <p:nvPr/>
          </p:nvSpPr>
          <p:spPr bwMode="auto">
            <a:xfrm>
              <a:off x="7313613" y="3241675"/>
              <a:ext cx="296862" cy="428625"/>
            </a:xfrm>
            <a:custGeom>
              <a:avLst/>
              <a:gdLst>
                <a:gd name="T0" fmla="*/ 16 w 79"/>
                <a:gd name="T1" fmla="*/ 97 h 114"/>
                <a:gd name="T2" fmla="*/ 12 w 79"/>
                <a:gd name="T3" fmla="*/ 103 h 114"/>
                <a:gd name="T4" fmla="*/ 3 w 79"/>
                <a:gd name="T5" fmla="*/ 111 h 114"/>
                <a:gd name="T6" fmla="*/ 17 w 79"/>
                <a:gd name="T7" fmla="*/ 114 h 114"/>
                <a:gd name="T8" fmla="*/ 51 w 79"/>
                <a:gd name="T9" fmla="*/ 93 h 114"/>
                <a:gd name="T10" fmla="*/ 72 w 79"/>
                <a:gd name="T11" fmla="*/ 50 h 114"/>
                <a:gd name="T12" fmla="*/ 60 w 79"/>
                <a:gd name="T13" fmla="*/ 15 h 114"/>
                <a:gd name="T14" fmla="*/ 35 w 79"/>
                <a:gd name="T15" fmla="*/ 3 h 114"/>
                <a:gd name="T16" fmla="*/ 24 w 79"/>
                <a:gd name="T17" fmla="*/ 0 h 114"/>
                <a:gd name="T18" fmla="*/ 0 w 79"/>
                <a:gd name="T19" fmla="*/ 15 h 114"/>
                <a:gd name="T20" fmla="*/ 0 w 79"/>
                <a:gd name="T21" fmla="*/ 16 h 114"/>
                <a:gd name="T22" fmla="*/ 8 w 79"/>
                <a:gd name="T23" fmla="*/ 22 h 114"/>
                <a:gd name="T24" fmla="*/ 15 w 79"/>
                <a:gd name="T25" fmla="*/ 31 h 114"/>
                <a:gd name="T26" fmla="*/ 24 w 79"/>
                <a:gd name="T27" fmla="*/ 52 h 114"/>
                <a:gd name="T28" fmla="*/ 18 w 79"/>
                <a:gd name="T29" fmla="*/ 94 h 114"/>
                <a:gd name="T30" fmla="*/ 16 w 79"/>
                <a:gd name="T31" fmla="*/ 97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9" h="114">
                  <a:moveTo>
                    <a:pt x="16" y="97"/>
                  </a:moveTo>
                  <a:cubicBezTo>
                    <a:pt x="15" y="99"/>
                    <a:pt x="13" y="101"/>
                    <a:pt x="12" y="103"/>
                  </a:cubicBezTo>
                  <a:cubicBezTo>
                    <a:pt x="9" y="106"/>
                    <a:pt x="6" y="109"/>
                    <a:pt x="3" y="111"/>
                  </a:cubicBezTo>
                  <a:cubicBezTo>
                    <a:pt x="8" y="113"/>
                    <a:pt x="12" y="114"/>
                    <a:pt x="17" y="114"/>
                  </a:cubicBezTo>
                  <a:cubicBezTo>
                    <a:pt x="32" y="114"/>
                    <a:pt x="45" y="106"/>
                    <a:pt x="51" y="93"/>
                  </a:cubicBezTo>
                  <a:cubicBezTo>
                    <a:pt x="52" y="92"/>
                    <a:pt x="72" y="50"/>
                    <a:pt x="72" y="50"/>
                  </a:cubicBezTo>
                  <a:cubicBezTo>
                    <a:pt x="79" y="37"/>
                    <a:pt x="73" y="21"/>
                    <a:pt x="60" y="15"/>
                  </a:cubicBezTo>
                  <a:cubicBezTo>
                    <a:pt x="35" y="3"/>
                    <a:pt x="35" y="3"/>
                    <a:pt x="35" y="3"/>
                  </a:cubicBezTo>
                  <a:cubicBezTo>
                    <a:pt x="32" y="1"/>
                    <a:pt x="28" y="0"/>
                    <a:pt x="24" y="0"/>
                  </a:cubicBezTo>
                  <a:cubicBezTo>
                    <a:pt x="14" y="0"/>
                    <a:pt x="5" y="6"/>
                    <a:pt x="0" y="15"/>
                  </a:cubicBezTo>
                  <a:cubicBezTo>
                    <a:pt x="0" y="15"/>
                    <a:pt x="0" y="15"/>
                    <a:pt x="0" y="16"/>
                  </a:cubicBezTo>
                  <a:cubicBezTo>
                    <a:pt x="3" y="17"/>
                    <a:pt x="6" y="20"/>
                    <a:pt x="8" y="22"/>
                  </a:cubicBezTo>
                  <a:cubicBezTo>
                    <a:pt x="11" y="25"/>
                    <a:pt x="13" y="28"/>
                    <a:pt x="15" y="31"/>
                  </a:cubicBezTo>
                  <a:cubicBezTo>
                    <a:pt x="19" y="37"/>
                    <a:pt x="23" y="44"/>
                    <a:pt x="24" y="52"/>
                  </a:cubicBezTo>
                  <a:cubicBezTo>
                    <a:pt x="27" y="66"/>
                    <a:pt x="25" y="81"/>
                    <a:pt x="18" y="94"/>
                  </a:cubicBezTo>
                  <a:cubicBezTo>
                    <a:pt x="17" y="95"/>
                    <a:pt x="17" y="96"/>
                    <a:pt x="16" y="9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 dirty="0"/>
            </a:p>
          </p:txBody>
        </p:sp>
        <p:sp>
          <p:nvSpPr>
            <p:cNvPr id="142" name="Freeform 22"/>
            <p:cNvSpPr>
              <a:spLocks/>
            </p:cNvSpPr>
            <p:nvPr/>
          </p:nvSpPr>
          <p:spPr bwMode="auto">
            <a:xfrm>
              <a:off x="5226049" y="1831975"/>
              <a:ext cx="2138370" cy="3940175"/>
            </a:xfrm>
            <a:custGeom>
              <a:avLst/>
              <a:gdLst/>
              <a:ahLst/>
              <a:cxnLst/>
              <a:rect l="l" t="t" r="r" b="b"/>
              <a:pathLst>
                <a:path w="2138370" h="3940175">
                  <a:moveTo>
                    <a:pt x="56411" y="1677988"/>
                  </a:moveTo>
                  <a:cubicBezTo>
                    <a:pt x="63933" y="1677988"/>
                    <a:pt x="67694" y="1677988"/>
                    <a:pt x="71455" y="1677988"/>
                  </a:cubicBezTo>
                  <a:cubicBezTo>
                    <a:pt x="75215" y="1677988"/>
                    <a:pt x="75215" y="1677988"/>
                    <a:pt x="78976" y="1677988"/>
                  </a:cubicBezTo>
                  <a:cubicBezTo>
                    <a:pt x="82737" y="1677988"/>
                    <a:pt x="86498" y="1677988"/>
                    <a:pt x="90258" y="1681746"/>
                  </a:cubicBezTo>
                  <a:cubicBezTo>
                    <a:pt x="90258" y="1681746"/>
                    <a:pt x="90258" y="1681746"/>
                    <a:pt x="139149" y="1689261"/>
                  </a:cubicBezTo>
                  <a:cubicBezTo>
                    <a:pt x="139149" y="1689261"/>
                    <a:pt x="139149" y="1689261"/>
                    <a:pt x="161713" y="1693019"/>
                  </a:cubicBezTo>
                  <a:cubicBezTo>
                    <a:pt x="161713" y="1693019"/>
                    <a:pt x="161713" y="1693019"/>
                    <a:pt x="184278" y="1700535"/>
                  </a:cubicBezTo>
                  <a:cubicBezTo>
                    <a:pt x="184278" y="1700535"/>
                    <a:pt x="184278" y="1700535"/>
                    <a:pt x="436251" y="1749386"/>
                  </a:cubicBezTo>
                  <a:cubicBezTo>
                    <a:pt x="436251" y="1749386"/>
                    <a:pt x="436251" y="1749386"/>
                    <a:pt x="661897" y="1794479"/>
                  </a:cubicBezTo>
                  <a:cubicBezTo>
                    <a:pt x="661897" y="1794479"/>
                    <a:pt x="661897" y="1794479"/>
                    <a:pt x="868740" y="1835815"/>
                  </a:cubicBezTo>
                  <a:cubicBezTo>
                    <a:pt x="887544" y="1839573"/>
                    <a:pt x="906348" y="1850846"/>
                    <a:pt x="917630" y="1862120"/>
                  </a:cubicBezTo>
                  <a:cubicBezTo>
                    <a:pt x="925152" y="1869635"/>
                    <a:pt x="932674" y="1877151"/>
                    <a:pt x="940195" y="1884666"/>
                  </a:cubicBezTo>
                  <a:cubicBezTo>
                    <a:pt x="951477" y="1903455"/>
                    <a:pt x="958999" y="1922244"/>
                    <a:pt x="958999" y="1941033"/>
                  </a:cubicBezTo>
                  <a:cubicBezTo>
                    <a:pt x="958999" y="1944632"/>
                    <a:pt x="958999" y="1944784"/>
                    <a:pt x="958999" y="1944791"/>
                  </a:cubicBezTo>
                  <a:cubicBezTo>
                    <a:pt x="958999" y="1944791"/>
                    <a:pt x="958999" y="1944791"/>
                    <a:pt x="958999" y="2286749"/>
                  </a:cubicBezTo>
                  <a:cubicBezTo>
                    <a:pt x="958999" y="2286749"/>
                    <a:pt x="958999" y="2286749"/>
                    <a:pt x="958999" y="2756473"/>
                  </a:cubicBezTo>
                  <a:cubicBezTo>
                    <a:pt x="958999" y="2756473"/>
                    <a:pt x="958999" y="2756473"/>
                    <a:pt x="958999" y="2925573"/>
                  </a:cubicBezTo>
                  <a:cubicBezTo>
                    <a:pt x="958999" y="2925573"/>
                    <a:pt x="958999" y="2925573"/>
                    <a:pt x="1286187" y="2775262"/>
                  </a:cubicBezTo>
                  <a:cubicBezTo>
                    <a:pt x="1286187" y="2775262"/>
                    <a:pt x="1286187" y="2775262"/>
                    <a:pt x="1286187" y="2733926"/>
                  </a:cubicBezTo>
                  <a:cubicBezTo>
                    <a:pt x="1286187" y="2733926"/>
                    <a:pt x="1286187" y="2733926"/>
                    <a:pt x="1286187" y="2692590"/>
                  </a:cubicBezTo>
                  <a:cubicBezTo>
                    <a:pt x="1286187" y="2692590"/>
                    <a:pt x="1286187" y="2692590"/>
                    <a:pt x="1286187" y="2624950"/>
                  </a:cubicBezTo>
                  <a:cubicBezTo>
                    <a:pt x="1286187" y="2624950"/>
                    <a:pt x="1286187" y="2624950"/>
                    <a:pt x="1034215" y="2726410"/>
                  </a:cubicBezTo>
                  <a:cubicBezTo>
                    <a:pt x="1034215" y="2726410"/>
                    <a:pt x="1034215" y="2726410"/>
                    <a:pt x="1034215" y="2256687"/>
                  </a:cubicBezTo>
                  <a:cubicBezTo>
                    <a:pt x="1034215" y="2256687"/>
                    <a:pt x="1034215" y="2256687"/>
                    <a:pt x="1425336" y="2102618"/>
                  </a:cubicBezTo>
                  <a:lnTo>
                    <a:pt x="1444140" y="2098860"/>
                  </a:lnTo>
                  <a:cubicBezTo>
                    <a:pt x="1447900" y="2098860"/>
                    <a:pt x="1447900" y="2095102"/>
                    <a:pt x="1451661" y="2095102"/>
                  </a:cubicBezTo>
                  <a:cubicBezTo>
                    <a:pt x="1455422" y="2095102"/>
                    <a:pt x="1459183" y="2095102"/>
                    <a:pt x="1462943" y="2091345"/>
                  </a:cubicBezTo>
                  <a:cubicBezTo>
                    <a:pt x="1466704" y="2091345"/>
                    <a:pt x="1470465" y="2091345"/>
                    <a:pt x="1474226" y="2091345"/>
                  </a:cubicBezTo>
                  <a:cubicBezTo>
                    <a:pt x="1477987" y="2091345"/>
                    <a:pt x="1481747" y="2091345"/>
                    <a:pt x="1485508" y="2091345"/>
                  </a:cubicBezTo>
                  <a:cubicBezTo>
                    <a:pt x="1489269" y="2091345"/>
                    <a:pt x="1493030" y="2091345"/>
                    <a:pt x="1500551" y="2091345"/>
                  </a:cubicBezTo>
                  <a:lnTo>
                    <a:pt x="1504312" y="2087587"/>
                  </a:lnTo>
                  <a:cubicBezTo>
                    <a:pt x="1511834" y="2087587"/>
                    <a:pt x="1515594" y="2091345"/>
                    <a:pt x="1523116" y="2091345"/>
                  </a:cubicBezTo>
                  <a:cubicBezTo>
                    <a:pt x="1534398" y="2091345"/>
                    <a:pt x="1538159" y="2091345"/>
                    <a:pt x="1541920" y="2091345"/>
                  </a:cubicBezTo>
                  <a:cubicBezTo>
                    <a:pt x="1545681" y="2091345"/>
                    <a:pt x="1545681" y="2095102"/>
                    <a:pt x="1549441" y="2095102"/>
                  </a:cubicBezTo>
                  <a:cubicBezTo>
                    <a:pt x="1553202" y="2095102"/>
                    <a:pt x="1556963" y="2095102"/>
                    <a:pt x="1560724" y="2095102"/>
                  </a:cubicBezTo>
                  <a:cubicBezTo>
                    <a:pt x="1564484" y="2098860"/>
                    <a:pt x="1568245" y="2098860"/>
                    <a:pt x="1572006" y="2098860"/>
                  </a:cubicBezTo>
                  <a:lnTo>
                    <a:pt x="1579528" y="2102618"/>
                  </a:lnTo>
                  <a:cubicBezTo>
                    <a:pt x="1583288" y="2102618"/>
                    <a:pt x="1587049" y="2106376"/>
                    <a:pt x="1590810" y="2106376"/>
                  </a:cubicBezTo>
                  <a:cubicBezTo>
                    <a:pt x="1594571" y="2106376"/>
                    <a:pt x="1594571" y="2110133"/>
                    <a:pt x="1598331" y="2110133"/>
                  </a:cubicBezTo>
                  <a:cubicBezTo>
                    <a:pt x="1602092" y="2113891"/>
                    <a:pt x="1605853" y="2113891"/>
                    <a:pt x="1609614" y="2117649"/>
                  </a:cubicBezTo>
                  <a:cubicBezTo>
                    <a:pt x="1613375" y="2117649"/>
                    <a:pt x="1613375" y="2121407"/>
                    <a:pt x="1617135" y="2121407"/>
                  </a:cubicBezTo>
                  <a:cubicBezTo>
                    <a:pt x="1620896" y="2121407"/>
                    <a:pt x="1624657" y="2125165"/>
                    <a:pt x="1628418" y="2128922"/>
                  </a:cubicBezTo>
                  <a:cubicBezTo>
                    <a:pt x="1632179" y="2128922"/>
                    <a:pt x="1635939" y="2132680"/>
                    <a:pt x="1635939" y="2136438"/>
                  </a:cubicBezTo>
                  <a:cubicBezTo>
                    <a:pt x="1639700" y="2136438"/>
                    <a:pt x="1643461" y="2136438"/>
                    <a:pt x="1643461" y="2140196"/>
                  </a:cubicBezTo>
                  <a:cubicBezTo>
                    <a:pt x="1647222" y="2143954"/>
                    <a:pt x="1650982" y="2147711"/>
                    <a:pt x="1654743" y="2147711"/>
                  </a:cubicBezTo>
                  <a:cubicBezTo>
                    <a:pt x="1654743" y="2151469"/>
                    <a:pt x="1658504" y="2151469"/>
                    <a:pt x="1658504" y="2155227"/>
                  </a:cubicBezTo>
                  <a:cubicBezTo>
                    <a:pt x="1662265" y="2155227"/>
                    <a:pt x="1666026" y="2158985"/>
                    <a:pt x="1669786" y="2162742"/>
                  </a:cubicBezTo>
                  <a:cubicBezTo>
                    <a:pt x="1669786" y="2166500"/>
                    <a:pt x="1673547" y="2166500"/>
                    <a:pt x="1673547" y="2170258"/>
                  </a:cubicBezTo>
                  <a:cubicBezTo>
                    <a:pt x="1677308" y="2174016"/>
                    <a:pt x="1677308" y="2177774"/>
                    <a:pt x="1681069" y="2177774"/>
                  </a:cubicBezTo>
                  <a:cubicBezTo>
                    <a:pt x="1681069" y="2181531"/>
                    <a:pt x="1684829" y="2185289"/>
                    <a:pt x="1684829" y="2185289"/>
                  </a:cubicBezTo>
                  <a:cubicBezTo>
                    <a:pt x="1688590" y="2189047"/>
                    <a:pt x="1688590" y="2192805"/>
                    <a:pt x="1692351" y="2196563"/>
                  </a:cubicBezTo>
                  <a:cubicBezTo>
                    <a:pt x="1692351" y="2200320"/>
                    <a:pt x="1696112" y="2204078"/>
                    <a:pt x="1696112" y="2204078"/>
                  </a:cubicBezTo>
                  <a:cubicBezTo>
                    <a:pt x="1699862" y="2207825"/>
                    <a:pt x="1699873" y="2211572"/>
                    <a:pt x="1699873" y="2211594"/>
                  </a:cubicBezTo>
                  <a:cubicBezTo>
                    <a:pt x="1703633" y="2215352"/>
                    <a:pt x="1703633" y="2222867"/>
                    <a:pt x="1707394" y="2226625"/>
                  </a:cubicBezTo>
                  <a:cubicBezTo>
                    <a:pt x="1707394" y="2230383"/>
                    <a:pt x="1707394" y="2230383"/>
                    <a:pt x="1711155" y="2234140"/>
                  </a:cubicBezTo>
                  <a:cubicBezTo>
                    <a:pt x="1711155" y="2237898"/>
                    <a:pt x="1711155" y="2241656"/>
                    <a:pt x="1714916" y="2245414"/>
                  </a:cubicBezTo>
                  <a:cubicBezTo>
                    <a:pt x="1714916" y="2249172"/>
                    <a:pt x="1714916" y="2252929"/>
                    <a:pt x="1714916" y="2256687"/>
                  </a:cubicBezTo>
                  <a:cubicBezTo>
                    <a:pt x="1718676" y="2260445"/>
                    <a:pt x="1718676" y="2264203"/>
                    <a:pt x="1718676" y="2267961"/>
                  </a:cubicBezTo>
                  <a:cubicBezTo>
                    <a:pt x="1718676" y="2271718"/>
                    <a:pt x="1718676" y="2275476"/>
                    <a:pt x="1718676" y="2279234"/>
                  </a:cubicBezTo>
                  <a:cubicBezTo>
                    <a:pt x="1722437" y="2282992"/>
                    <a:pt x="1722437" y="2282992"/>
                    <a:pt x="1722437" y="2286749"/>
                  </a:cubicBezTo>
                  <a:cubicBezTo>
                    <a:pt x="1722437" y="2294265"/>
                    <a:pt x="1722437" y="2298023"/>
                    <a:pt x="1722437" y="2301781"/>
                  </a:cubicBezTo>
                  <a:cubicBezTo>
                    <a:pt x="1722437" y="2305538"/>
                    <a:pt x="1722437" y="2305538"/>
                    <a:pt x="1722437" y="3301352"/>
                  </a:cubicBezTo>
                  <a:cubicBezTo>
                    <a:pt x="1722437" y="3301352"/>
                    <a:pt x="1722437" y="3301352"/>
                    <a:pt x="1722437" y="3346445"/>
                  </a:cubicBezTo>
                  <a:cubicBezTo>
                    <a:pt x="1722437" y="3466694"/>
                    <a:pt x="1624657" y="3564397"/>
                    <a:pt x="1504312" y="3564397"/>
                  </a:cubicBezTo>
                  <a:cubicBezTo>
                    <a:pt x="1383967" y="3564397"/>
                    <a:pt x="1286187" y="3466694"/>
                    <a:pt x="1286187" y="3346445"/>
                  </a:cubicBezTo>
                  <a:cubicBezTo>
                    <a:pt x="1286187" y="3346445"/>
                    <a:pt x="1286187" y="3346445"/>
                    <a:pt x="1286187" y="3301352"/>
                  </a:cubicBezTo>
                  <a:cubicBezTo>
                    <a:pt x="1286187" y="3301352"/>
                    <a:pt x="1286187" y="3301352"/>
                    <a:pt x="1286187" y="3105947"/>
                  </a:cubicBezTo>
                  <a:cubicBezTo>
                    <a:pt x="1286187" y="3105947"/>
                    <a:pt x="1286187" y="3105947"/>
                    <a:pt x="1286187" y="3064611"/>
                  </a:cubicBezTo>
                  <a:cubicBezTo>
                    <a:pt x="1286187" y="3064611"/>
                    <a:pt x="1286187" y="3064611"/>
                    <a:pt x="1286187" y="3023275"/>
                  </a:cubicBezTo>
                  <a:cubicBezTo>
                    <a:pt x="1109431" y="3102189"/>
                    <a:pt x="902588" y="3199891"/>
                    <a:pt x="898827" y="3199891"/>
                  </a:cubicBezTo>
                  <a:cubicBezTo>
                    <a:pt x="898827" y="3199891"/>
                    <a:pt x="898827" y="3199891"/>
                    <a:pt x="898827" y="3827442"/>
                  </a:cubicBezTo>
                  <a:cubicBezTo>
                    <a:pt x="898827" y="3891324"/>
                    <a:pt x="849936" y="3940175"/>
                    <a:pt x="786003" y="3940175"/>
                  </a:cubicBezTo>
                  <a:cubicBezTo>
                    <a:pt x="725831" y="3940175"/>
                    <a:pt x="673180" y="3891324"/>
                    <a:pt x="673180" y="3827442"/>
                  </a:cubicBezTo>
                  <a:cubicBezTo>
                    <a:pt x="673180" y="3827442"/>
                    <a:pt x="673180" y="3827442"/>
                    <a:pt x="673180" y="3154798"/>
                  </a:cubicBezTo>
                  <a:cubicBezTo>
                    <a:pt x="673180" y="3154798"/>
                    <a:pt x="673180" y="3154798"/>
                    <a:pt x="225647" y="3064611"/>
                  </a:cubicBezTo>
                  <a:cubicBezTo>
                    <a:pt x="225647" y="3064611"/>
                    <a:pt x="225647" y="3064611"/>
                    <a:pt x="225647" y="3677130"/>
                  </a:cubicBezTo>
                  <a:cubicBezTo>
                    <a:pt x="225647" y="3741013"/>
                    <a:pt x="176756" y="3789864"/>
                    <a:pt x="112823" y="3789864"/>
                  </a:cubicBezTo>
                  <a:cubicBezTo>
                    <a:pt x="52651" y="3789864"/>
                    <a:pt x="0" y="3741013"/>
                    <a:pt x="0" y="3677130"/>
                  </a:cubicBezTo>
                  <a:cubicBezTo>
                    <a:pt x="0" y="3677130"/>
                    <a:pt x="0" y="3677130"/>
                    <a:pt x="0" y="1753144"/>
                  </a:cubicBezTo>
                  <a:cubicBezTo>
                    <a:pt x="0" y="1745628"/>
                    <a:pt x="0" y="1741870"/>
                    <a:pt x="0" y="1738113"/>
                  </a:cubicBezTo>
                  <a:lnTo>
                    <a:pt x="3761" y="1734355"/>
                  </a:lnTo>
                  <a:cubicBezTo>
                    <a:pt x="3761" y="1730597"/>
                    <a:pt x="3761" y="1726839"/>
                    <a:pt x="3761" y="1723082"/>
                  </a:cubicBezTo>
                  <a:cubicBezTo>
                    <a:pt x="7400" y="1723082"/>
                    <a:pt x="7517" y="1723082"/>
                    <a:pt x="7521" y="1723082"/>
                  </a:cubicBezTo>
                  <a:cubicBezTo>
                    <a:pt x="7521" y="1719324"/>
                    <a:pt x="11282" y="1715566"/>
                    <a:pt x="11282" y="1711808"/>
                  </a:cubicBezTo>
                  <a:lnTo>
                    <a:pt x="15043" y="1708050"/>
                  </a:lnTo>
                  <a:cubicBezTo>
                    <a:pt x="15043" y="1704293"/>
                    <a:pt x="18804" y="1700535"/>
                    <a:pt x="22564" y="1700535"/>
                  </a:cubicBezTo>
                  <a:lnTo>
                    <a:pt x="30086" y="1689261"/>
                  </a:lnTo>
                  <a:cubicBezTo>
                    <a:pt x="33847" y="1689261"/>
                    <a:pt x="37608" y="1685504"/>
                    <a:pt x="41368" y="1685504"/>
                  </a:cubicBezTo>
                  <a:cubicBezTo>
                    <a:pt x="45121" y="1685504"/>
                    <a:pt x="45129" y="1681763"/>
                    <a:pt x="45129" y="1681746"/>
                  </a:cubicBezTo>
                  <a:cubicBezTo>
                    <a:pt x="48890" y="1681746"/>
                    <a:pt x="52651" y="1681746"/>
                    <a:pt x="56411" y="1677988"/>
                  </a:cubicBezTo>
                  <a:close/>
                  <a:moveTo>
                    <a:pt x="590566" y="1068388"/>
                  </a:moveTo>
                  <a:lnTo>
                    <a:pt x="609362" y="1068388"/>
                  </a:lnTo>
                  <a:cubicBezTo>
                    <a:pt x="628158" y="1068388"/>
                    <a:pt x="646954" y="1072150"/>
                    <a:pt x="661991" y="1075911"/>
                  </a:cubicBezTo>
                  <a:cubicBezTo>
                    <a:pt x="669510" y="1079673"/>
                    <a:pt x="677028" y="1079673"/>
                    <a:pt x="684546" y="1083435"/>
                  </a:cubicBezTo>
                  <a:cubicBezTo>
                    <a:pt x="707102" y="1087197"/>
                    <a:pt x="729657" y="1094720"/>
                    <a:pt x="752213" y="1106005"/>
                  </a:cubicBezTo>
                  <a:cubicBezTo>
                    <a:pt x="752222" y="1106011"/>
                    <a:pt x="753400" y="1106718"/>
                    <a:pt x="902581" y="1196285"/>
                  </a:cubicBezTo>
                  <a:cubicBezTo>
                    <a:pt x="902591" y="1196291"/>
                    <a:pt x="903183" y="1196647"/>
                    <a:pt x="940174" y="1218855"/>
                  </a:cubicBezTo>
                  <a:cubicBezTo>
                    <a:pt x="940180" y="1218858"/>
                    <a:pt x="940549" y="1219043"/>
                    <a:pt x="962729" y="1230140"/>
                  </a:cubicBezTo>
                  <a:cubicBezTo>
                    <a:pt x="962737" y="1230145"/>
                    <a:pt x="963690" y="1230711"/>
                    <a:pt x="1083024" y="1301612"/>
                  </a:cubicBezTo>
                  <a:cubicBezTo>
                    <a:pt x="1083036" y="1301619"/>
                    <a:pt x="1085299" y="1302966"/>
                    <a:pt x="1519094" y="1561169"/>
                  </a:cubicBezTo>
                  <a:cubicBezTo>
                    <a:pt x="1519107" y="1561166"/>
                    <a:pt x="1521349" y="1560705"/>
                    <a:pt x="1921331" y="1478412"/>
                  </a:cubicBezTo>
                  <a:cubicBezTo>
                    <a:pt x="1932609" y="1474650"/>
                    <a:pt x="1943886" y="1474650"/>
                    <a:pt x="1958923" y="1474650"/>
                  </a:cubicBezTo>
                  <a:cubicBezTo>
                    <a:pt x="1996515" y="1474650"/>
                    <a:pt x="2037867" y="1485935"/>
                    <a:pt x="2067941" y="1508505"/>
                  </a:cubicBezTo>
                  <a:cubicBezTo>
                    <a:pt x="2079218" y="1519790"/>
                    <a:pt x="2086737" y="1527313"/>
                    <a:pt x="2094255" y="1538598"/>
                  </a:cubicBezTo>
                  <a:cubicBezTo>
                    <a:pt x="2105533" y="1549884"/>
                    <a:pt x="2113051" y="1561169"/>
                    <a:pt x="2120570" y="1572454"/>
                  </a:cubicBezTo>
                  <a:cubicBezTo>
                    <a:pt x="2124329" y="1587500"/>
                    <a:pt x="2131847" y="1602547"/>
                    <a:pt x="2135607" y="1617594"/>
                  </a:cubicBezTo>
                  <a:cubicBezTo>
                    <a:pt x="2143125" y="1662734"/>
                    <a:pt x="2135607" y="1711636"/>
                    <a:pt x="2109292" y="1753014"/>
                  </a:cubicBezTo>
                  <a:cubicBezTo>
                    <a:pt x="2101774" y="1760538"/>
                    <a:pt x="2094255" y="1771823"/>
                    <a:pt x="2086737" y="1779346"/>
                  </a:cubicBezTo>
                  <a:cubicBezTo>
                    <a:pt x="2075459" y="1790631"/>
                    <a:pt x="2067941" y="1798155"/>
                    <a:pt x="2056663" y="1805678"/>
                  </a:cubicBezTo>
                  <a:cubicBezTo>
                    <a:pt x="2037867" y="1816963"/>
                    <a:pt x="2019071" y="1824486"/>
                    <a:pt x="1996515" y="1828248"/>
                  </a:cubicBezTo>
                  <a:cubicBezTo>
                    <a:pt x="1996505" y="1828251"/>
                    <a:pt x="1995905" y="1828431"/>
                    <a:pt x="1958923" y="1839533"/>
                  </a:cubicBezTo>
                  <a:cubicBezTo>
                    <a:pt x="1958913" y="1839535"/>
                    <a:pt x="1957616" y="1839807"/>
                    <a:pt x="1797277" y="1873388"/>
                  </a:cubicBezTo>
                  <a:cubicBezTo>
                    <a:pt x="1797266" y="1873390"/>
                    <a:pt x="1795978" y="1873660"/>
                    <a:pt x="1635630" y="1907243"/>
                  </a:cubicBezTo>
                  <a:cubicBezTo>
                    <a:pt x="1635618" y="1907246"/>
                    <a:pt x="1634439" y="1907482"/>
                    <a:pt x="1522853" y="1929813"/>
                  </a:cubicBezTo>
                  <a:cubicBezTo>
                    <a:pt x="1511576" y="1933575"/>
                    <a:pt x="1500298" y="1933575"/>
                    <a:pt x="1485261" y="1933575"/>
                  </a:cubicBezTo>
                  <a:cubicBezTo>
                    <a:pt x="1455187" y="1933575"/>
                    <a:pt x="1421354" y="1926052"/>
                    <a:pt x="1395040" y="1907243"/>
                  </a:cubicBezTo>
                  <a:cubicBezTo>
                    <a:pt x="1395028" y="1907236"/>
                    <a:pt x="1393436" y="1906326"/>
                    <a:pt x="1184523" y="1786870"/>
                  </a:cubicBezTo>
                  <a:cubicBezTo>
                    <a:pt x="1184514" y="1786864"/>
                    <a:pt x="1183059" y="1785999"/>
                    <a:pt x="943933" y="1643926"/>
                  </a:cubicBezTo>
                  <a:cubicBezTo>
                    <a:pt x="943930" y="1643923"/>
                    <a:pt x="943880" y="1643873"/>
                    <a:pt x="942993" y="1642985"/>
                  </a:cubicBezTo>
                  <a:lnTo>
                    <a:pt x="936414" y="1636402"/>
                  </a:lnTo>
                  <a:cubicBezTo>
                    <a:pt x="936414" y="1640164"/>
                    <a:pt x="936414" y="1640164"/>
                    <a:pt x="928896" y="1715398"/>
                  </a:cubicBezTo>
                  <a:cubicBezTo>
                    <a:pt x="928895" y="1715410"/>
                    <a:pt x="928842" y="1716264"/>
                    <a:pt x="925137" y="1775584"/>
                  </a:cubicBezTo>
                  <a:cubicBezTo>
                    <a:pt x="913859" y="1771823"/>
                    <a:pt x="898822" y="1764299"/>
                    <a:pt x="883785" y="1764299"/>
                  </a:cubicBezTo>
                  <a:cubicBezTo>
                    <a:pt x="883770" y="1764296"/>
                    <a:pt x="881962" y="1763928"/>
                    <a:pt x="661991" y="1719159"/>
                  </a:cubicBezTo>
                  <a:cubicBezTo>
                    <a:pt x="661977" y="1719156"/>
                    <a:pt x="660177" y="1718796"/>
                    <a:pt x="436438" y="1674019"/>
                  </a:cubicBezTo>
                  <a:cubicBezTo>
                    <a:pt x="436429" y="1674017"/>
                    <a:pt x="434938" y="1673719"/>
                    <a:pt x="192088" y="1625117"/>
                  </a:cubicBezTo>
                  <a:cubicBezTo>
                    <a:pt x="192089" y="1625106"/>
                    <a:pt x="192165" y="1624036"/>
                    <a:pt x="199606" y="1519790"/>
                  </a:cubicBezTo>
                  <a:cubicBezTo>
                    <a:pt x="199607" y="1519783"/>
                    <a:pt x="199668" y="1519357"/>
                    <a:pt x="203365" y="1493458"/>
                  </a:cubicBezTo>
                  <a:cubicBezTo>
                    <a:pt x="203365" y="1478412"/>
                    <a:pt x="207125" y="1459603"/>
                    <a:pt x="210884" y="1444556"/>
                  </a:cubicBezTo>
                  <a:cubicBezTo>
                    <a:pt x="214643" y="1418225"/>
                    <a:pt x="218402" y="1391893"/>
                    <a:pt x="229680" y="1369323"/>
                  </a:cubicBezTo>
                  <a:cubicBezTo>
                    <a:pt x="267273" y="1252711"/>
                    <a:pt x="342457" y="1158669"/>
                    <a:pt x="436438" y="1106005"/>
                  </a:cubicBezTo>
                  <a:cubicBezTo>
                    <a:pt x="485308" y="1083435"/>
                    <a:pt x="537937" y="1068388"/>
                    <a:pt x="590566" y="1068388"/>
                  </a:cubicBezTo>
                  <a:close/>
                  <a:moveTo>
                    <a:pt x="718213" y="0"/>
                  </a:moveTo>
                  <a:cubicBezTo>
                    <a:pt x="733244" y="0"/>
                    <a:pt x="748275" y="0"/>
                    <a:pt x="763306" y="3764"/>
                  </a:cubicBezTo>
                  <a:cubicBezTo>
                    <a:pt x="797126" y="7529"/>
                    <a:pt x="827188" y="15057"/>
                    <a:pt x="857250" y="26350"/>
                  </a:cubicBezTo>
                  <a:cubicBezTo>
                    <a:pt x="887312" y="37643"/>
                    <a:pt x="913616" y="52700"/>
                    <a:pt x="939920" y="71522"/>
                  </a:cubicBezTo>
                  <a:cubicBezTo>
                    <a:pt x="969982" y="90343"/>
                    <a:pt x="996287" y="112929"/>
                    <a:pt x="1018833" y="143043"/>
                  </a:cubicBezTo>
                  <a:cubicBezTo>
                    <a:pt x="1109019" y="244680"/>
                    <a:pt x="1154112" y="391487"/>
                    <a:pt x="1135323" y="549588"/>
                  </a:cubicBezTo>
                  <a:cubicBezTo>
                    <a:pt x="1135323" y="553352"/>
                    <a:pt x="1135323" y="553352"/>
                    <a:pt x="1135323" y="557116"/>
                  </a:cubicBezTo>
                  <a:cubicBezTo>
                    <a:pt x="1135323" y="560881"/>
                    <a:pt x="1135323" y="564645"/>
                    <a:pt x="1135323" y="568409"/>
                  </a:cubicBezTo>
                  <a:cubicBezTo>
                    <a:pt x="1131566" y="590995"/>
                    <a:pt x="1124050" y="613581"/>
                    <a:pt x="1120292" y="639931"/>
                  </a:cubicBezTo>
                  <a:cubicBezTo>
                    <a:pt x="1112777" y="662517"/>
                    <a:pt x="1101504" y="685103"/>
                    <a:pt x="1093988" y="711453"/>
                  </a:cubicBezTo>
                  <a:cubicBezTo>
                    <a:pt x="1082715" y="734039"/>
                    <a:pt x="1071442" y="756624"/>
                    <a:pt x="1056411" y="779210"/>
                  </a:cubicBezTo>
                  <a:cubicBezTo>
                    <a:pt x="1052653" y="782974"/>
                    <a:pt x="1048895" y="790503"/>
                    <a:pt x="1045137" y="794267"/>
                  </a:cubicBezTo>
                  <a:cubicBezTo>
                    <a:pt x="1026349" y="824382"/>
                    <a:pt x="1003802" y="850732"/>
                    <a:pt x="977498" y="873318"/>
                  </a:cubicBezTo>
                  <a:cubicBezTo>
                    <a:pt x="951194" y="899668"/>
                    <a:pt x="917374" y="926018"/>
                    <a:pt x="883554" y="944839"/>
                  </a:cubicBezTo>
                  <a:cubicBezTo>
                    <a:pt x="823430" y="974954"/>
                    <a:pt x="759548" y="993775"/>
                    <a:pt x="691909" y="993775"/>
                  </a:cubicBezTo>
                  <a:cubicBezTo>
                    <a:pt x="680636" y="993775"/>
                    <a:pt x="673120" y="993775"/>
                    <a:pt x="661847" y="993775"/>
                  </a:cubicBezTo>
                  <a:lnTo>
                    <a:pt x="646816" y="990011"/>
                  </a:lnTo>
                  <a:cubicBezTo>
                    <a:pt x="567903" y="982482"/>
                    <a:pt x="496506" y="948604"/>
                    <a:pt x="436382" y="899668"/>
                  </a:cubicBezTo>
                  <a:cubicBezTo>
                    <a:pt x="406320" y="873318"/>
                    <a:pt x="380016" y="839439"/>
                    <a:pt x="357469" y="805560"/>
                  </a:cubicBezTo>
                  <a:cubicBezTo>
                    <a:pt x="342438" y="786739"/>
                    <a:pt x="331165" y="764153"/>
                    <a:pt x="319892" y="737803"/>
                  </a:cubicBezTo>
                  <a:lnTo>
                    <a:pt x="289830" y="666281"/>
                  </a:lnTo>
                  <a:cubicBezTo>
                    <a:pt x="271041" y="598524"/>
                    <a:pt x="263525" y="523238"/>
                    <a:pt x="274799" y="444187"/>
                  </a:cubicBezTo>
                  <a:cubicBezTo>
                    <a:pt x="304861" y="188215"/>
                    <a:pt x="500264" y="0"/>
                    <a:pt x="71821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 dirty="0"/>
            </a:p>
          </p:txBody>
        </p:sp>
      </p:grpSp>
      <p:grpSp>
        <p:nvGrpSpPr>
          <p:cNvPr id="143" name="グループ化 142"/>
          <p:cNvGrpSpPr>
            <a:grpSpLocks noChangeAspect="1"/>
          </p:cNvGrpSpPr>
          <p:nvPr/>
        </p:nvGrpSpPr>
        <p:grpSpPr>
          <a:xfrm>
            <a:off x="846262" y="3811412"/>
            <a:ext cx="323320" cy="349785"/>
            <a:chOff x="4766112" y="1593874"/>
            <a:chExt cx="3862142" cy="4178276"/>
          </a:xfrm>
          <a:solidFill>
            <a:schemeClr val="accent6"/>
          </a:solidFill>
          <a:effectLst>
            <a:glow rad="12700">
              <a:schemeClr val="bg1"/>
            </a:glow>
          </a:effectLst>
        </p:grpSpPr>
        <p:sp>
          <p:nvSpPr>
            <p:cNvPr id="144" name="Freeform 17"/>
            <p:cNvSpPr>
              <a:spLocks/>
            </p:cNvSpPr>
            <p:nvPr/>
          </p:nvSpPr>
          <p:spPr bwMode="auto">
            <a:xfrm>
              <a:off x="4766112" y="1593874"/>
              <a:ext cx="3862142" cy="3705202"/>
            </a:xfrm>
            <a:custGeom>
              <a:avLst/>
              <a:gdLst/>
              <a:ahLst/>
              <a:cxnLst/>
              <a:rect l="l" t="t" r="r" b="b"/>
              <a:pathLst>
                <a:path w="3862142" h="3705202">
                  <a:moveTo>
                    <a:pt x="712934" y="933426"/>
                  </a:moveTo>
                  <a:cubicBezTo>
                    <a:pt x="724214" y="955991"/>
                    <a:pt x="731734" y="982316"/>
                    <a:pt x="743013" y="1004881"/>
                  </a:cubicBezTo>
                  <a:cubicBezTo>
                    <a:pt x="754293" y="1027446"/>
                    <a:pt x="765572" y="1050011"/>
                    <a:pt x="780612" y="1068815"/>
                  </a:cubicBezTo>
                  <a:cubicBezTo>
                    <a:pt x="780612" y="1068815"/>
                    <a:pt x="780612" y="1068815"/>
                    <a:pt x="340707" y="1407286"/>
                  </a:cubicBezTo>
                  <a:cubicBezTo>
                    <a:pt x="340707" y="1407286"/>
                    <a:pt x="340707" y="1407286"/>
                    <a:pt x="239191" y="1486263"/>
                  </a:cubicBezTo>
                  <a:cubicBezTo>
                    <a:pt x="239191" y="1486263"/>
                    <a:pt x="239191" y="1486263"/>
                    <a:pt x="453503" y="1542675"/>
                  </a:cubicBezTo>
                  <a:cubicBezTo>
                    <a:pt x="453503" y="1542675"/>
                    <a:pt x="453503" y="1542675"/>
                    <a:pt x="645257" y="1595326"/>
                  </a:cubicBezTo>
                  <a:cubicBezTo>
                    <a:pt x="637737" y="1617891"/>
                    <a:pt x="630217" y="1644216"/>
                    <a:pt x="626457" y="1666781"/>
                  </a:cubicBezTo>
                  <a:cubicBezTo>
                    <a:pt x="622697" y="1689346"/>
                    <a:pt x="618938" y="1708150"/>
                    <a:pt x="618938" y="1726954"/>
                  </a:cubicBezTo>
                  <a:lnTo>
                    <a:pt x="615178" y="1745758"/>
                  </a:lnTo>
                  <a:cubicBezTo>
                    <a:pt x="615178" y="1745758"/>
                    <a:pt x="615178" y="1745758"/>
                    <a:pt x="453503" y="1700628"/>
                  </a:cubicBezTo>
                  <a:cubicBezTo>
                    <a:pt x="453503" y="1700628"/>
                    <a:pt x="453503" y="1700628"/>
                    <a:pt x="453503" y="1862342"/>
                  </a:cubicBezTo>
                  <a:cubicBezTo>
                    <a:pt x="442224" y="1869864"/>
                    <a:pt x="434704" y="1877385"/>
                    <a:pt x="427184" y="1884907"/>
                  </a:cubicBezTo>
                  <a:cubicBezTo>
                    <a:pt x="400865" y="1911232"/>
                    <a:pt x="385826" y="1948840"/>
                    <a:pt x="385826" y="1990209"/>
                  </a:cubicBezTo>
                  <a:cubicBezTo>
                    <a:pt x="385826" y="1990209"/>
                    <a:pt x="385826" y="1990209"/>
                    <a:pt x="385826" y="2949211"/>
                  </a:cubicBezTo>
                  <a:cubicBezTo>
                    <a:pt x="367026" y="2964255"/>
                    <a:pt x="340707" y="2971776"/>
                    <a:pt x="318148" y="2971776"/>
                  </a:cubicBezTo>
                  <a:cubicBezTo>
                    <a:pt x="242951" y="2971776"/>
                    <a:pt x="182793" y="2911604"/>
                    <a:pt x="182793" y="2836388"/>
                  </a:cubicBezTo>
                  <a:cubicBezTo>
                    <a:pt x="182793" y="2836388"/>
                    <a:pt x="182793" y="2836388"/>
                    <a:pt x="182793" y="1625412"/>
                  </a:cubicBezTo>
                  <a:cubicBezTo>
                    <a:pt x="182793" y="1625412"/>
                    <a:pt x="182793" y="1625412"/>
                    <a:pt x="54958" y="1591565"/>
                  </a:cubicBezTo>
                  <a:cubicBezTo>
                    <a:pt x="28639" y="1584043"/>
                    <a:pt x="6079" y="1561479"/>
                    <a:pt x="2319" y="1535153"/>
                  </a:cubicBezTo>
                  <a:cubicBezTo>
                    <a:pt x="-5200" y="1505067"/>
                    <a:pt x="6079" y="1478741"/>
                    <a:pt x="28639" y="1459937"/>
                  </a:cubicBezTo>
                  <a:cubicBezTo>
                    <a:pt x="28639" y="1459937"/>
                    <a:pt x="28639" y="1459937"/>
                    <a:pt x="712934" y="933426"/>
                  </a:cubicBezTo>
                  <a:close/>
                  <a:moveTo>
                    <a:pt x="1456716" y="1148"/>
                  </a:moveTo>
                  <a:cubicBezTo>
                    <a:pt x="1456716" y="1148"/>
                    <a:pt x="1456716" y="1148"/>
                    <a:pt x="2960614" y="271901"/>
                  </a:cubicBezTo>
                  <a:cubicBezTo>
                    <a:pt x="2986932" y="275662"/>
                    <a:pt x="3005731" y="290703"/>
                    <a:pt x="3020770" y="309506"/>
                  </a:cubicBezTo>
                  <a:cubicBezTo>
                    <a:pt x="3035809" y="332069"/>
                    <a:pt x="3039569" y="354631"/>
                    <a:pt x="3035809" y="380955"/>
                  </a:cubicBezTo>
                  <a:cubicBezTo>
                    <a:pt x="3035809" y="380955"/>
                    <a:pt x="3035809" y="380955"/>
                    <a:pt x="2877900" y="1155610"/>
                  </a:cubicBezTo>
                  <a:cubicBezTo>
                    <a:pt x="2877900" y="1155610"/>
                    <a:pt x="2877900" y="1155610"/>
                    <a:pt x="3802797" y="1354914"/>
                  </a:cubicBezTo>
                  <a:cubicBezTo>
                    <a:pt x="3829115" y="1362435"/>
                    <a:pt x="3851673" y="1381237"/>
                    <a:pt x="3859193" y="1407560"/>
                  </a:cubicBezTo>
                  <a:cubicBezTo>
                    <a:pt x="3866712" y="1433884"/>
                    <a:pt x="3859193" y="1460207"/>
                    <a:pt x="3844153" y="1479009"/>
                  </a:cubicBezTo>
                  <a:cubicBezTo>
                    <a:pt x="3844153" y="1479009"/>
                    <a:pt x="3844153" y="1479009"/>
                    <a:pt x="3708803" y="1625667"/>
                  </a:cubicBezTo>
                  <a:cubicBezTo>
                    <a:pt x="3708803" y="1625667"/>
                    <a:pt x="3708803" y="1625667"/>
                    <a:pt x="3708803" y="2719961"/>
                  </a:cubicBezTo>
                  <a:cubicBezTo>
                    <a:pt x="3708803" y="2780129"/>
                    <a:pt x="3659926" y="2832775"/>
                    <a:pt x="3596011" y="2832775"/>
                  </a:cubicBezTo>
                  <a:cubicBezTo>
                    <a:pt x="3535855" y="2832775"/>
                    <a:pt x="3483218" y="2780129"/>
                    <a:pt x="3483218" y="2719961"/>
                  </a:cubicBezTo>
                  <a:cubicBezTo>
                    <a:pt x="3483218" y="2719961"/>
                    <a:pt x="3483218" y="2719961"/>
                    <a:pt x="3483218" y="1873858"/>
                  </a:cubicBezTo>
                  <a:cubicBezTo>
                    <a:pt x="3483218" y="1873858"/>
                    <a:pt x="3483218" y="1873858"/>
                    <a:pt x="3047088" y="2358957"/>
                  </a:cubicBezTo>
                  <a:cubicBezTo>
                    <a:pt x="3032049" y="2373999"/>
                    <a:pt x="3013250" y="2381520"/>
                    <a:pt x="2990692" y="2381520"/>
                  </a:cubicBezTo>
                  <a:cubicBezTo>
                    <a:pt x="2983172" y="2381520"/>
                    <a:pt x="2979413" y="2381520"/>
                    <a:pt x="2971893" y="2381520"/>
                  </a:cubicBezTo>
                  <a:cubicBezTo>
                    <a:pt x="2971893" y="2381520"/>
                    <a:pt x="2971893" y="2381520"/>
                    <a:pt x="2813984" y="2336394"/>
                  </a:cubicBezTo>
                  <a:cubicBezTo>
                    <a:pt x="2813984" y="2336394"/>
                    <a:pt x="2813984" y="2336394"/>
                    <a:pt x="2813984" y="3569825"/>
                  </a:cubicBezTo>
                  <a:cubicBezTo>
                    <a:pt x="2813984" y="3645035"/>
                    <a:pt x="2753828" y="3705202"/>
                    <a:pt x="2678633" y="3705202"/>
                  </a:cubicBezTo>
                  <a:cubicBezTo>
                    <a:pt x="2603438" y="3705202"/>
                    <a:pt x="2543282" y="3645035"/>
                    <a:pt x="2543282" y="3569825"/>
                  </a:cubicBezTo>
                  <a:cubicBezTo>
                    <a:pt x="2543282" y="3569825"/>
                    <a:pt x="2543282" y="3569825"/>
                    <a:pt x="2543282" y="2276227"/>
                  </a:cubicBezTo>
                  <a:cubicBezTo>
                    <a:pt x="2543282" y="2272466"/>
                    <a:pt x="2543282" y="2268706"/>
                    <a:pt x="2543282" y="2264946"/>
                  </a:cubicBezTo>
                  <a:cubicBezTo>
                    <a:pt x="2543282" y="2264946"/>
                    <a:pt x="2543282" y="2264946"/>
                    <a:pt x="2189866" y="2170934"/>
                  </a:cubicBezTo>
                  <a:cubicBezTo>
                    <a:pt x="2189866" y="2170934"/>
                    <a:pt x="2189866" y="2170934"/>
                    <a:pt x="2351535" y="2137090"/>
                  </a:cubicBezTo>
                  <a:cubicBezTo>
                    <a:pt x="2351535" y="2137090"/>
                    <a:pt x="2351535" y="2137090"/>
                    <a:pt x="2464328" y="2110767"/>
                  </a:cubicBezTo>
                  <a:cubicBezTo>
                    <a:pt x="2479367" y="2107006"/>
                    <a:pt x="2494406" y="2103246"/>
                    <a:pt x="2505685" y="2099485"/>
                  </a:cubicBezTo>
                  <a:cubicBezTo>
                    <a:pt x="2505685" y="2099485"/>
                    <a:pt x="2505685" y="2099485"/>
                    <a:pt x="2667354" y="2144611"/>
                  </a:cubicBezTo>
                  <a:cubicBezTo>
                    <a:pt x="2667354" y="2144611"/>
                    <a:pt x="2667354" y="2144611"/>
                    <a:pt x="2753828" y="2167174"/>
                  </a:cubicBezTo>
                  <a:cubicBezTo>
                    <a:pt x="2753828" y="2167174"/>
                    <a:pt x="2753828" y="2167174"/>
                    <a:pt x="2964374" y="2223580"/>
                  </a:cubicBezTo>
                  <a:cubicBezTo>
                    <a:pt x="2964374" y="2223580"/>
                    <a:pt x="2964374" y="2223580"/>
                    <a:pt x="3483218" y="1651990"/>
                  </a:cubicBezTo>
                  <a:cubicBezTo>
                    <a:pt x="3483218" y="1651990"/>
                    <a:pt x="3483218" y="1651990"/>
                    <a:pt x="3644887" y="1475249"/>
                  </a:cubicBezTo>
                  <a:cubicBezTo>
                    <a:pt x="3644887" y="1475249"/>
                    <a:pt x="3644887" y="1475249"/>
                    <a:pt x="3483218" y="1441405"/>
                  </a:cubicBezTo>
                  <a:cubicBezTo>
                    <a:pt x="3483218" y="1441405"/>
                    <a:pt x="3483218" y="1441405"/>
                    <a:pt x="2847822" y="1302268"/>
                  </a:cubicBezTo>
                  <a:cubicBezTo>
                    <a:pt x="2847822" y="1302268"/>
                    <a:pt x="2847822" y="1302268"/>
                    <a:pt x="2825263" y="1433884"/>
                  </a:cubicBezTo>
                  <a:cubicBezTo>
                    <a:pt x="2817744" y="1456446"/>
                    <a:pt x="2806464" y="1479009"/>
                    <a:pt x="2783906" y="1490291"/>
                  </a:cubicBezTo>
                  <a:cubicBezTo>
                    <a:pt x="2768867" y="1501572"/>
                    <a:pt x="2753828" y="1505332"/>
                    <a:pt x="2735029" y="1505332"/>
                  </a:cubicBezTo>
                  <a:cubicBezTo>
                    <a:pt x="2727510" y="1505332"/>
                    <a:pt x="2719990" y="1505332"/>
                    <a:pt x="2716231" y="1501572"/>
                  </a:cubicBezTo>
                  <a:cubicBezTo>
                    <a:pt x="2716231" y="1501572"/>
                    <a:pt x="2716231" y="1501572"/>
                    <a:pt x="2223704" y="1388758"/>
                  </a:cubicBezTo>
                  <a:cubicBezTo>
                    <a:pt x="2223704" y="1388758"/>
                    <a:pt x="2223704" y="1388758"/>
                    <a:pt x="2208665" y="1467728"/>
                  </a:cubicBezTo>
                  <a:cubicBezTo>
                    <a:pt x="2208665" y="1467728"/>
                    <a:pt x="2208665" y="1467728"/>
                    <a:pt x="2396652" y="1512853"/>
                  </a:cubicBezTo>
                  <a:cubicBezTo>
                    <a:pt x="2411691" y="1516614"/>
                    <a:pt x="2422970" y="1527895"/>
                    <a:pt x="2426730" y="1539177"/>
                  </a:cubicBezTo>
                  <a:cubicBezTo>
                    <a:pt x="2430490" y="1554218"/>
                    <a:pt x="2422970" y="1569260"/>
                    <a:pt x="2411691" y="1576781"/>
                  </a:cubicBezTo>
                  <a:cubicBezTo>
                    <a:pt x="2411691" y="1576781"/>
                    <a:pt x="2411691" y="1576781"/>
                    <a:pt x="2261302" y="1693356"/>
                  </a:cubicBezTo>
                  <a:cubicBezTo>
                    <a:pt x="2261302" y="1693356"/>
                    <a:pt x="2261302" y="1693356"/>
                    <a:pt x="2171068" y="1712158"/>
                  </a:cubicBezTo>
                  <a:cubicBezTo>
                    <a:pt x="2171068" y="1712158"/>
                    <a:pt x="2171068" y="1712158"/>
                    <a:pt x="1704859" y="1584302"/>
                  </a:cubicBezTo>
                  <a:cubicBezTo>
                    <a:pt x="1704859" y="1584302"/>
                    <a:pt x="1704859" y="1584302"/>
                    <a:pt x="1584548" y="1512853"/>
                  </a:cubicBezTo>
                  <a:cubicBezTo>
                    <a:pt x="1584548" y="1512853"/>
                    <a:pt x="1584548" y="1512853"/>
                    <a:pt x="1445437" y="1430123"/>
                  </a:cubicBezTo>
                  <a:cubicBezTo>
                    <a:pt x="1445437" y="1430123"/>
                    <a:pt x="1445437" y="1430123"/>
                    <a:pt x="1407840" y="1407560"/>
                  </a:cubicBezTo>
                  <a:cubicBezTo>
                    <a:pt x="1407840" y="1407560"/>
                    <a:pt x="1407840" y="1407560"/>
                    <a:pt x="1558229" y="1321070"/>
                  </a:cubicBezTo>
                  <a:cubicBezTo>
                    <a:pt x="1565749" y="1317309"/>
                    <a:pt x="1577028" y="1313549"/>
                    <a:pt x="1584548" y="1317309"/>
                  </a:cubicBezTo>
                  <a:cubicBezTo>
                    <a:pt x="1584548" y="1317309"/>
                    <a:pt x="1584548" y="1317309"/>
                    <a:pt x="1659742" y="1332351"/>
                  </a:cubicBezTo>
                  <a:cubicBezTo>
                    <a:pt x="1659742" y="1332351"/>
                    <a:pt x="1659742" y="1332351"/>
                    <a:pt x="1659742" y="1253382"/>
                  </a:cubicBezTo>
                  <a:cubicBezTo>
                    <a:pt x="1659742" y="1253382"/>
                    <a:pt x="1659742" y="1253382"/>
                    <a:pt x="1407840" y="1196975"/>
                  </a:cubicBezTo>
                  <a:cubicBezTo>
                    <a:pt x="1437918" y="1174412"/>
                    <a:pt x="1464236" y="1151849"/>
                    <a:pt x="1490554" y="1121765"/>
                  </a:cubicBezTo>
                  <a:cubicBezTo>
                    <a:pt x="1513112" y="1099203"/>
                    <a:pt x="1535671" y="1072879"/>
                    <a:pt x="1550710" y="1042796"/>
                  </a:cubicBezTo>
                  <a:cubicBezTo>
                    <a:pt x="1550710" y="1042796"/>
                    <a:pt x="1550710" y="1042796"/>
                    <a:pt x="2663594" y="1306028"/>
                  </a:cubicBezTo>
                  <a:cubicBezTo>
                    <a:pt x="2663594" y="1306028"/>
                    <a:pt x="2663594" y="1306028"/>
                    <a:pt x="2671114" y="1264663"/>
                  </a:cubicBezTo>
                  <a:cubicBezTo>
                    <a:pt x="2671114" y="1264663"/>
                    <a:pt x="2671114" y="1264663"/>
                    <a:pt x="2686153" y="1193214"/>
                  </a:cubicBezTo>
                  <a:cubicBezTo>
                    <a:pt x="2686153" y="1193214"/>
                    <a:pt x="2686153" y="1193214"/>
                    <a:pt x="2701192" y="1118005"/>
                  </a:cubicBezTo>
                  <a:cubicBezTo>
                    <a:pt x="2701192" y="1118005"/>
                    <a:pt x="2701192" y="1118005"/>
                    <a:pt x="2840302" y="433601"/>
                  </a:cubicBezTo>
                  <a:cubicBezTo>
                    <a:pt x="2840302" y="433601"/>
                    <a:pt x="2840302" y="433601"/>
                    <a:pt x="1513112" y="196692"/>
                  </a:cubicBezTo>
                  <a:cubicBezTo>
                    <a:pt x="1513112" y="196692"/>
                    <a:pt x="1513112" y="196692"/>
                    <a:pt x="1490554" y="324548"/>
                  </a:cubicBezTo>
                  <a:cubicBezTo>
                    <a:pt x="1467996" y="301985"/>
                    <a:pt x="1437918" y="279422"/>
                    <a:pt x="1411599" y="260620"/>
                  </a:cubicBezTo>
                  <a:cubicBezTo>
                    <a:pt x="1385281" y="241817"/>
                    <a:pt x="1355203" y="230536"/>
                    <a:pt x="1325125" y="219255"/>
                  </a:cubicBezTo>
                  <a:cubicBezTo>
                    <a:pt x="1325125" y="219255"/>
                    <a:pt x="1325125" y="219255"/>
                    <a:pt x="1351443" y="72597"/>
                  </a:cubicBezTo>
                  <a:cubicBezTo>
                    <a:pt x="1362723" y="23711"/>
                    <a:pt x="1407840" y="-6373"/>
                    <a:pt x="1456716" y="11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 dirty="0"/>
            </a:p>
          </p:txBody>
        </p:sp>
        <p:sp>
          <p:nvSpPr>
            <p:cNvPr id="145" name="Freeform 19"/>
            <p:cNvSpPr>
              <a:spLocks/>
            </p:cNvSpPr>
            <p:nvPr/>
          </p:nvSpPr>
          <p:spPr bwMode="auto">
            <a:xfrm>
              <a:off x="6399213" y="1955654"/>
              <a:ext cx="782992" cy="708171"/>
            </a:xfrm>
            <a:custGeom>
              <a:avLst/>
              <a:gdLst/>
              <a:ahLst/>
              <a:cxnLst/>
              <a:rect l="l" t="t" r="r" b="b"/>
              <a:pathLst>
                <a:path w="782992" h="708171">
                  <a:moveTo>
                    <a:pt x="631856" y="420489"/>
                  </a:moveTo>
                  <a:cubicBezTo>
                    <a:pt x="634672" y="421432"/>
                    <a:pt x="637488" y="423319"/>
                    <a:pt x="639366" y="425205"/>
                  </a:cubicBezTo>
                  <a:cubicBezTo>
                    <a:pt x="639366" y="425205"/>
                    <a:pt x="639366" y="425205"/>
                    <a:pt x="665651" y="455388"/>
                  </a:cubicBezTo>
                  <a:cubicBezTo>
                    <a:pt x="665651" y="455388"/>
                    <a:pt x="665651" y="455388"/>
                    <a:pt x="714467" y="511981"/>
                  </a:cubicBezTo>
                  <a:cubicBezTo>
                    <a:pt x="714467" y="511981"/>
                    <a:pt x="714467" y="511981"/>
                    <a:pt x="782057" y="591212"/>
                  </a:cubicBezTo>
                  <a:cubicBezTo>
                    <a:pt x="785812" y="598758"/>
                    <a:pt x="785812" y="602530"/>
                    <a:pt x="782057" y="610076"/>
                  </a:cubicBezTo>
                  <a:cubicBezTo>
                    <a:pt x="778302" y="613849"/>
                    <a:pt x="774547" y="617622"/>
                    <a:pt x="767037" y="617622"/>
                  </a:cubicBezTo>
                  <a:lnTo>
                    <a:pt x="733242" y="606303"/>
                  </a:lnTo>
                  <a:cubicBezTo>
                    <a:pt x="733242" y="606303"/>
                    <a:pt x="733242" y="606303"/>
                    <a:pt x="699446" y="598758"/>
                  </a:cubicBezTo>
                  <a:cubicBezTo>
                    <a:pt x="699446" y="598758"/>
                    <a:pt x="699446" y="598758"/>
                    <a:pt x="710711" y="640259"/>
                  </a:cubicBezTo>
                  <a:cubicBezTo>
                    <a:pt x="710711" y="640259"/>
                    <a:pt x="710711" y="640259"/>
                    <a:pt x="721977" y="677988"/>
                  </a:cubicBezTo>
                  <a:cubicBezTo>
                    <a:pt x="721977" y="681601"/>
                    <a:pt x="721977" y="681754"/>
                    <a:pt x="721977" y="681761"/>
                  </a:cubicBezTo>
                  <a:cubicBezTo>
                    <a:pt x="721977" y="693080"/>
                    <a:pt x="714467" y="704398"/>
                    <a:pt x="706956" y="708171"/>
                  </a:cubicBezTo>
                  <a:cubicBezTo>
                    <a:pt x="703201" y="708171"/>
                    <a:pt x="703201" y="708171"/>
                    <a:pt x="699446" y="708171"/>
                  </a:cubicBezTo>
                  <a:cubicBezTo>
                    <a:pt x="688181" y="708171"/>
                    <a:pt x="680671" y="700625"/>
                    <a:pt x="676916" y="689307"/>
                  </a:cubicBezTo>
                  <a:cubicBezTo>
                    <a:pt x="676916" y="689307"/>
                    <a:pt x="676916" y="689307"/>
                    <a:pt x="676447" y="686949"/>
                  </a:cubicBezTo>
                  <a:lnTo>
                    <a:pt x="673161" y="670442"/>
                  </a:lnTo>
                  <a:cubicBezTo>
                    <a:pt x="673161" y="670442"/>
                    <a:pt x="673161" y="670442"/>
                    <a:pt x="672692" y="668556"/>
                  </a:cubicBezTo>
                  <a:lnTo>
                    <a:pt x="669406" y="655351"/>
                  </a:lnTo>
                  <a:cubicBezTo>
                    <a:pt x="669406" y="655351"/>
                    <a:pt x="669406" y="655351"/>
                    <a:pt x="658141" y="610076"/>
                  </a:cubicBezTo>
                  <a:cubicBezTo>
                    <a:pt x="654386" y="610076"/>
                    <a:pt x="654386" y="610076"/>
                    <a:pt x="635611" y="640259"/>
                  </a:cubicBezTo>
                  <a:cubicBezTo>
                    <a:pt x="635611" y="640259"/>
                    <a:pt x="635611" y="640259"/>
                    <a:pt x="633733" y="642617"/>
                  </a:cubicBezTo>
                  <a:lnTo>
                    <a:pt x="620591" y="659124"/>
                  </a:lnTo>
                  <a:lnTo>
                    <a:pt x="616836" y="662897"/>
                  </a:lnTo>
                  <a:cubicBezTo>
                    <a:pt x="616836" y="666669"/>
                    <a:pt x="609325" y="670442"/>
                    <a:pt x="605570" y="670442"/>
                  </a:cubicBezTo>
                  <a:cubicBezTo>
                    <a:pt x="594305" y="666669"/>
                    <a:pt x="590550" y="659124"/>
                    <a:pt x="590550" y="655351"/>
                  </a:cubicBezTo>
                  <a:cubicBezTo>
                    <a:pt x="590550" y="651578"/>
                    <a:pt x="590550" y="651578"/>
                    <a:pt x="598060" y="598758"/>
                  </a:cubicBezTo>
                  <a:cubicBezTo>
                    <a:pt x="598060" y="598758"/>
                    <a:pt x="598060" y="598758"/>
                    <a:pt x="601815" y="538391"/>
                  </a:cubicBezTo>
                  <a:cubicBezTo>
                    <a:pt x="601815" y="538391"/>
                    <a:pt x="601815" y="538391"/>
                    <a:pt x="613080" y="432751"/>
                  </a:cubicBezTo>
                  <a:cubicBezTo>
                    <a:pt x="613080" y="428978"/>
                    <a:pt x="616836" y="421432"/>
                    <a:pt x="624346" y="421432"/>
                  </a:cubicBezTo>
                  <a:cubicBezTo>
                    <a:pt x="626223" y="419546"/>
                    <a:pt x="629039" y="419546"/>
                    <a:pt x="631856" y="420489"/>
                  </a:cubicBezTo>
                  <a:close/>
                  <a:moveTo>
                    <a:pt x="82717" y="729"/>
                  </a:moveTo>
                  <a:cubicBezTo>
                    <a:pt x="82717" y="729"/>
                    <a:pt x="82717" y="729"/>
                    <a:pt x="759493" y="139766"/>
                  </a:cubicBezTo>
                  <a:cubicBezTo>
                    <a:pt x="778292" y="143524"/>
                    <a:pt x="785812" y="162312"/>
                    <a:pt x="782052" y="177343"/>
                  </a:cubicBezTo>
                  <a:cubicBezTo>
                    <a:pt x="782052" y="177343"/>
                    <a:pt x="782052" y="177343"/>
                    <a:pt x="725654" y="466690"/>
                  </a:cubicBezTo>
                  <a:cubicBezTo>
                    <a:pt x="725654" y="466690"/>
                    <a:pt x="725654" y="466690"/>
                    <a:pt x="673016" y="410324"/>
                  </a:cubicBezTo>
                  <a:cubicBezTo>
                    <a:pt x="673016" y="410324"/>
                    <a:pt x="673016" y="410324"/>
                    <a:pt x="718135" y="192374"/>
                  </a:cubicBezTo>
                  <a:cubicBezTo>
                    <a:pt x="718135" y="192374"/>
                    <a:pt x="718135" y="192374"/>
                    <a:pt x="101517" y="64611"/>
                  </a:cubicBezTo>
                  <a:cubicBezTo>
                    <a:pt x="101517" y="64611"/>
                    <a:pt x="101517" y="64611"/>
                    <a:pt x="26319" y="417839"/>
                  </a:cubicBezTo>
                  <a:cubicBezTo>
                    <a:pt x="26319" y="417839"/>
                    <a:pt x="26319" y="417839"/>
                    <a:pt x="563980" y="530572"/>
                  </a:cubicBezTo>
                  <a:cubicBezTo>
                    <a:pt x="563980" y="530572"/>
                    <a:pt x="563980" y="530572"/>
                    <a:pt x="560220" y="590696"/>
                  </a:cubicBezTo>
                  <a:cubicBezTo>
                    <a:pt x="560220" y="590696"/>
                    <a:pt x="560220" y="590696"/>
                    <a:pt x="0" y="474206"/>
                  </a:cubicBezTo>
                  <a:lnTo>
                    <a:pt x="7520" y="429113"/>
                  </a:lnTo>
                  <a:cubicBezTo>
                    <a:pt x="15040" y="365231"/>
                    <a:pt x="15040" y="301349"/>
                    <a:pt x="3760" y="241225"/>
                  </a:cubicBezTo>
                  <a:cubicBezTo>
                    <a:pt x="3760" y="241225"/>
                    <a:pt x="3760" y="241225"/>
                    <a:pt x="48879" y="23275"/>
                  </a:cubicBezTo>
                  <a:cubicBezTo>
                    <a:pt x="48879" y="8244"/>
                    <a:pt x="67678" y="-3029"/>
                    <a:pt x="82717" y="7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 dirty="0"/>
            </a:p>
          </p:txBody>
        </p:sp>
        <p:sp>
          <p:nvSpPr>
            <p:cNvPr id="146" name="Freeform 21"/>
            <p:cNvSpPr>
              <a:spLocks/>
            </p:cNvSpPr>
            <p:nvPr/>
          </p:nvSpPr>
          <p:spPr bwMode="auto">
            <a:xfrm>
              <a:off x="7313613" y="3241675"/>
              <a:ext cx="296862" cy="428625"/>
            </a:xfrm>
            <a:custGeom>
              <a:avLst/>
              <a:gdLst>
                <a:gd name="T0" fmla="*/ 16 w 79"/>
                <a:gd name="T1" fmla="*/ 97 h 114"/>
                <a:gd name="T2" fmla="*/ 12 w 79"/>
                <a:gd name="T3" fmla="*/ 103 h 114"/>
                <a:gd name="T4" fmla="*/ 3 w 79"/>
                <a:gd name="T5" fmla="*/ 111 h 114"/>
                <a:gd name="T6" fmla="*/ 17 w 79"/>
                <a:gd name="T7" fmla="*/ 114 h 114"/>
                <a:gd name="T8" fmla="*/ 51 w 79"/>
                <a:gd name="T9" fmla="*/ 93 h 114"/>
                <a:gd name="T10" fmla="*/ 72 w 79"/>
                <a:gd name="T11" fmla="*/ 50 h 114"/>
                <a:gd name="T12" fmla="*/ 60 w 79"/>
                <a:gd name="T13" fmla="*/ 15 h 114"/>
                <a:gd name="T14" fmla="*/ 35 w 79"/>
                <a:gd name="T15" fmla="*/ 3 h 114"/>
                <a:gd name="T16" fmla="*/ 24 w 79"/>
                <a:gd name="T17" fmla="*/ 0 h 114"/>
                <a:gd name="T18" fmla="*/ 0 w 79"/>
                <a:gd name="T19" fmla="*/ 15 h 114"/>
                <a:gd name="T20" fmla="*/ 0 w 79"/>
                <a:gd name="T21" fmla="*/ 16 h 114"/>
                <a:gd name="T22" fmla="*/ 8 w 79"/>
                <a:gd name="T23" fmla="*/ 22 h 114"/>
                <a:gd name="T24" fmla="*/ 15 w 79"/>
                <a:gd name="T25" fmla="*/ 31 h 114"/>
                <a:gd name="T26" fmla="*/ 24 w 79"/>
                <a:gd name="T27" fmla="*/ 52 h 114"/>
                <a:gd name="T28" fmla="*/ 18 w 79"/>
                <a:gd name="T29" fmla="*/ 94 h 114"/>
                <a:gd name="T30" fmla="*/ 16 w 79"/>
                <a:gd name="T31" fmla="*/ 97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9" h="114">
                  <a:moveTo>
                    <a:pt x="16" y="97"/>
                  </a:moveTo>
                  <a:cubicBezTo>
                    <a:pt x="15" y="99"/>
                    <a:pt x="13" y="101"/>
                    <a:pt x="12" y="103"/>
                  </a:cubicBezTo>
                  <a:cubicBezTo>
                    <a:pt x="9" y="106"/>
                    <a:pt x="6" y="109"/>
                    <a:pt x="3" y="111"/>
                  </a:cubicBezTo>
                  <a:cubicBezTo>
                    <a:pt x="8" y="113"/>
                    <a:pt x="12" y="114"/>
                    <a:pt x="17" y="114"/>
                  </a:cubicBezTo>
                  <a:cubicBezTo>
                    <a:pt x="32" y="114"/>
                    <a:pt x="45" y="106"/>
                    <a:pt x="51" y="93"/>
                  </a:cubicBezTo>
                  <a:cubicBezTo>
                    <a:pt x="52" y="92"/>
                    <a:pt x="72" y="50"/>
                    <a:pt x="72" y="50"/>
                  </a:cubicBezTo>
                  <a:cubicBezTo>
                    <a:pt x="79" y="37"/>
                    <a:pt x="73" y="21"/>
                    <a:pt x="60" y="15"/>
                  </a:cubicBezTo>
                  <a:cubicBezTo>
                    <a:pt x="35" y="3"/>
                    <a:pt x="35" y="3"/>
                    <a:pt x="35" y="3"/>
                  </a:cubicBezTo>
                  <a:cubicBezTo>
                    <a:pt x="32" y="1"/>
                    <a:pt x="28" y="0"/>
                    <a:pt x="24" y="0"/>
                  </a:cubicBezTo>
                  <a:cubicBezTo>
                    <a:pt x="14" y="0"/>
                    <a:pt x="5" y="6"/>
                    <a:pt x="0" y="15"/>
                  </a:cubicBezTo>
                  <a:cubicBezTo>
                    <a:pt x="0" y="15"/>
                    <a:pt x="0" y="15"/>
                    <a:pt x="0" y="16"/>
                  </a:cubicBezTo>
                  <a:cubicBezTo>
                    <a:pt x="3" y="17"/>
                    <a:pt x="6" y="20"/>
                    <a:pt x="8" y="22"/>
                  </a:cubicBezTo>
                  <a:cubicBezTo>
                    <a:pt x="11" y="25"/>
                    <a:pt x="13" y="28"/>
                    <a:pt x="15" y="31"/>
                  </a:cubicBezTo>
                  <a:cubicBezTo>
                    <a:pt x="19" y="37"/>
                    <a:pt x="23" y="44"/>
                    <a:pt x="24" y="52"/>
                  </a:cubicBezTo>
                  <a:cubicBezTo>
                    <a:pt x="27" y="66"/>
                    <a:pt x="25" y="81"/>
                    <a:pt x="18" y="94"/>
                  </a:cubicBezTo>
                  <a:cubicBezTo>
                    <a:pt x="17" y="95"/>
                    <a:pt x="17" y="96"/>
                    <a:pt x="16" y="9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 dirty="0"/>
            </a:p>
          </p:txBody>
        </p:sp>
        <p:sp>
          <p:nvSpPr>
            <p:cNvPr id="147" name="Freeform 22"/>
            <p:cNvSpPr>
              <a:spLocks/>
            </p:cNvSpPr>
            <p:nvPr/>
          </p:nvSpPr>
          <p:spPr bwMode="auto">
            <a:xfrm>
              <a:off x="5226049" y="1831975"/>
              <a:ext cx="2138370" cy="3940175"/>
            </a:xfrm>
            <a:custGeom>
              <a:avLst/>
              <a:gdLst/>
              <a:ahLst/>
              <a:cxnLst/>
              <a:rect l="l" t="t" r="r" b="b"/>
              <a:pathLst>
                <a:path w="2138370" h="3940175">
                  <a:moveTo>
                    <a:pt x="56411" y="1677988"/>
                  </a:moveTo>
                  <a:cubicBezTo>
                    <a:pt x="63933" y="1677988"/>
                    <a:pt x="67694" y="1677988"/>
                    <a:pt x="71455" y="1677988"/>
                  </a:cubicBezTo>
                  <a:cubicBezTo>
                    <a:pt x="75215" y="1677988"/>
                    <a:pt x="75215" y="1677988"/>
                    <a:pt x="78976" y="1677988"/>
                  </a:cubicBezTo>
                  <a:cubicBezTo>
                    <a:pt x="82737" y="1677988"/>
                    <a:pt x="86498" y="1677988"/>
                    <a:pt x="90258" y="1681746"/>
                  </a:cubicBezTo>
                  <a:cubicBezTo>
                    <a:pt x="90258" y="1681746"/>
                    <a:pt x="90258" y="1681746"/>
                    <a:pt x="139149" y="1689261"/>
                  </a:cubicBezTo>
                  <a:cubicBezTo>
                    <a:pt x="139149" y="1689261"/>
                    <a:pt x="139149" y="1689261"/>
                    <a:pt x="161713" y="1693019"/>
                  </a:cubicBezTo>
                  <a:cubicBezTo>
                    <a:pt x="161713" y="1693019"/>
                    <a:pt x="161713" y="1693019"/>
                    <a:pt x="184278" y="1700535"/>
                  </a:cubicBezTo>
                  <a:cubicBezTo>
                    <a:pt x="184278" y="1700535"/>
                    <a:pt x="184278" y="1700535"/>
                    <a:pt x="436251" y="1749386"/>
                  </a:cubicBezTo>
                  <a:cubicBezTo>
                    <a:pt x="436251" y="1749386"/>
                    <a:pt x="436251" y="1749386"/>
                    <a:pt x="661897" y="1794479"/>
                  </a:cubicBezTo>
                  <a:cubicBezTo>
                    <a:pt x="661897" y="1794479"/>
                    <a:pt x="661897" y="1794479"/>
                    <a:pt x="868740" y="1835815"/>
                  </a:cubicBezTo>
                  <a:cubicBezTo>
                    <a:pt x="887544" y="1839573"/>
                    <a:pt x="906348" y="1850846"/>
                    <a:pt x="917630" y="1862120"/>
                  </a:cubicBezTo>
                  <a:cubicBezTo>
                    <a:pt x="925152" y="1869635"/>
                    <a:pt x="932674" y="1877151"/>
                    <a:pt x="940195" y="1884666"/>
                  </a:cubicBezTo>
                  <a:cubicBezTo>
                    <a:pt x="951477" y="1903455"/>
                    <a:pt x="958999" y="1922244"/>
                    <a:pt x="958999" y="1941033"/>
                  </a:cubicBezTo>
                  <a:cubicBezTo>
                    <a:pt x="958999" y="1944632"/>
                    <a:pt x="958999" y="1944784"/>
                    <a:pt x="958999" y="1944791"/>
                  </a:cubicBezTo>
                  <a:cubicBezTo>
                    <a:pt x="958999" y="1944791"/>
                    <a:pt x="958999" y="1944791"/>
                    <a:pt x="958999" y="2286749"/>
                  </a:cubicBezTo>
                  <a:cubicBezTo>
                    <a:pt x="958999" y="2286749"/>
                    <a:pt x="958999" y="2286749"/>
                    <a:pt x="958999" y="2756473"/>
                  </a:cubicBezTo>
                  <a:cubicBezTo>
                    <a:pt x="958999" y="2756473"/>
                    <a:pt x="958999" y="2756473"/>
                    <a:pt x="958999" y="2925573"/>
                  </a:cubicBezTo>
                  <a:cubicBezTo>
                    <a:pt x="958999" y="2925573"/>
                    <a:pt x="958999" y="2925573"/>
                    <a:pt x="1286187" y="2775262"/>
                  </a:cubicBezTo>
                  <a:cubicBezTo>
                    <a:pt x="1286187" y="2775262"/>
                    <a:pt x="1286187" y="2775262"/>
                    <a:pt x="1286187" y="2733926"/>
                  </a:cubicBezTo>
                  <a:cubicBezTo>
                    <a:pt x="1286187" y="2733926"/>
                    <a:pt x="1286187" y="2733926"/>
                    <a:pt x="1286187" y="2692590"/>
                  </a:cubicBezTo>
                  <a:cubicBezTo>
                    <a:pt x="1286187" y="2692590"/>
                    <a:pt x="1286187" y="2692590"/>
                    <a:pt x="1286187" y="2624950"/>
                  </a:cubicBezTo>
                  <a:cubicBezTo>
                    <a:pt x="1286187" y="2624950"/>
                    <a:pt x="1286187" y="2624950"/>
                    <a:pt x="1034215" y="2726410"/>
                  </a:cubicBezTo>
                  <a:cubicBezTo>
                    <a:pt x="1034215" y="2726410"/>
                    <a:pt x="1034215" y="2726410"/>
                    <a:pt x="1034215" y="2256687"/>
                  </a:cubicBezTo>
                  <a:cubicBezTo>
                    <a:pt x="1034215" y="2256687"/>
                    <a:pt x="1034215" y="2256687"/>
                    <a:pt x="1425336" y="2102618"/>
                  </a:cubicBezTo>
                  <a:lnTo>
                    <a:pt x="1444140" y="2098860"/>
                  </a:lnTo>
                  <a:cubicBezTo>
                    <a:pt x="1447900" y="2098860"/>
                    <a:pt x="1447900" y="2095102"/>
                    <a:pt x="1451661" y="2095102"/>
                  </a:cubicBezTo>
                  <a:cubicBezTo>
                    <a:pt x="1455422" y="2095102"/>
                    <a:pt x="1459183" y="2095102"/>
                    <a:pt x="1462943" y="2091345"/>
                  </a:cubicBezTo>
                  <a:cubicBezTo>
                    <a:pt x="1466704" y="2091345"/>
                    <a:pt x="1470465" y="2091345"/>
                    <a:pt x="1474226" y="2091345"/>
                  </a:cubicBezTo>
                  <a:cubicBezTo>
                    <a:pt x="1477987" y="2091345"/>
                    <a:pt x="1481747" y="2091345"/>
                    <a:pt x="1485508" y="2091345"/>
                  </a:cubicBezTo>
                  <a:cubicBezTo>
                    <a:pt x="1489269" y="2091345"/>
                    <a:pt x="1493030" y="2091345"/>
                    <a:pt x="1500551" y="2091345"/>
                  </a:cubicBezTo>
                  <a:lnTo>
                    <a:pt x="1504312" y="2087587"/>
                  </a:lnTo>
                  <a:cubicBezTo>
                    <a:pt x="1511834" y="2087587"/>
                    <a:pt x="1515594" y="2091345"/>
                    <a:pt x="1523116" y="2091345"/>
                  </a:cubicBezTo>
                  <a:cubicBezTo>
                    <a:pt x="1534398" y="2091345"/>
                    <a:pt x="1538159" y="2091345"/>
                    <a:pt x="1541920" y="2091345"/>
                  </a:cubicBezTo>
                  <a:cubicBezTo>
                    <a:pt x="1545681" y="2091345"/>
                    <a:pt x="1545681" y="2095102"/>
                    <a:pt x="1549441" y="2095102"/>
                  </a:cubicBezTo>
                  <a:cubicBezTo>
                    <a:pt x="1553202" y="2095102"/>
                    <a:pt x="1556963" y="2095102"/>
                    <a:pt x="1560724" y="2095102"/>
                  </a:cubicBezTo>
                  <a:cubicBezTo>
                    <a:pt x="1564484" y="2098860"/>
                    <a:pt x="1568245" y="2098860"/>
                    <a:pt x="1572006" y="2098860"/>
                  </a:cubicBezTo>
                  <a:lnTo>
                    <a:pt x="1579528" y="2102618"/>
                  </a:lnTo>
                  <a:cubicBezTo>
                    <a:pt x="1583288" y="2102618"/>
                    <a:pt x="1587049" y="2106376"/>
                    <a:pt x="1590810" y="2106376"/>
                  </a:cubicBezTo>
                  <a:cubicBezTo>
                    <a:pt x="1594571" y="2106376"/>
                    <a:pt x="1594571" y="2110133"/>
                    <a:pt x="1598331" y="2110133"/>
                  </a:cubicBezTo>
                  <a:cubicBezTo>
                    <a:pt x="1602092" y="2113891"/>
                    <a:pt x="1605853" y="2113891"/>
                    <a:pt x="1609614" y="2117649"/>
                  </a:cubicBezTo>
                  <a:cubicBezTo>
                    <a:pt x="1613375" y="2117649"/>
                    <a:pt x="1613375" y="2121407"/>
                    <a:pt x="1617135" y="2121407"/>
                  </a:cubicBezTo>
                  <a:cubicBezTo>
                    <a:pt x="1620896" y="2121407"/>
                    <a:pt x="1624657" y="2125165"/>
                    <a:pt x="1628418" y="2128922"/>
                  </a:cubicBezTo>
                  <a:cubicBezTo>
                    <a:pt x="1632179" y="2128922"/>
                    <a:pt x="1635939" y="2132680"/>
                    <a:pt x="1635939" y="2136438"/>
                  </a:cubicBezTo>
                  <a:cubicBezTo>
                    <a:pt x="1639700" y="2136438"/>
                    <a:pt x="1643461" y="2136438"/>
                    <a:pt x="1643461" y="2140196"/>
                  </a:cubicBezTo>
                  <a:cubicBezTo>
                    <a:pt x="1647222" y="2143954"/>
                    <a:pt x="1650982" y="2147711"/>
                    <a:pt x="1654743" y="2147711"/>
                  </a:cubicBezTo>
                  <a:cubicBezTo>
                    <a:pt x="1654743" y="2151469"/>
                    <a:pt x="1658504" y="2151469"/>
                    <a:pt x="1658504" y="2155227"/>
                  </a:cubicBezTo>
                  <a:cubicBezTo>
                    <a:pt x="1662265" y="2155227"/>
                    <a:pt x="1666026" y="2158985"/>
                    <a:pt x="1669786" y="2162742"/>
                  </a:cubicBezTo>
                  <a:cubicBezTo>
                    <a:pt x="1669786" y="2166500"/>
                    <a:pt x="1673547" y="2166500"/>
                    <a:pt x="1673547" y="2170258"/>
                  </a:cubicBezTo>
                  <a:cubicBezTo>
                    <a:pt x="1677308" y="2174016"/>
                    <a:pt x="1677308" y="2177774"/>
                    <a:pt x="1681069" y="2177774"/>
                  </a:cubicBezTo>
                  <a:cubicBezTo>
                    <a:pt x="1681069" y="2181531"/>
                    <a:pt x="1684829" y="2185289"/>
                    <a:pt x="1684829" y="2185289"/>
                  </a:cubicBezTo>
                  <a:cubicBezTo>
                    <a:pt x="1688590" y="2189047"/>
                    <a:pt x="1688590" y="2192805"/>
                    <a:pt x="1692351" y="2196563"/>
                  </a:cubicBezTo>
                  <a:cubicBezTo>
                    <a:pt x="1692351" y="2200320"/>
                    <a:pt x="1696112" y="2204078"/>
                    <a:pt x="1696112" y="2204078"/>
                  </a:cubicBezTo>
                  <a:cubicBezTo>
                    <a:pt x="1699862" y="2207825"/>
                    <a:pt x="1699873" y="2211572"/>
                    <a:pt x="1699873" y="2211594"/>
                  </a:cubicBezTo>
                  <a:cubicBezTo>
                    <a:pt x="1703633" y="2215352"/>
                    <a:pt x="1703633" y="2222867"/>
                    <a:pt x="1707394" y="2226625"/>
                  </a:cubicBezTo>
                  <a:cubicBezTo>
                    <a:pt x="1707394" y="2230383"/>
                    <a:pt x="1707394" y="2230383"/>
                    <a:pt x="1711155" y="2234140"/>
                  </a:cubicBezTo>
                  <a:cubicBezTo>
                    <a:pt x="1711155" y="2237898"/>
                    <a:pt x="1711155" y="2241656"/>
                    <a:pt x="1714916" y="2245414"/>
                  </a:cubicBezTo>
                  <a:cubicBezTo>
                    <a:pt x="1714916" y="2249172"/>
                    <a:pt x="1714916" y="2252929"/>
                    <a:pt x="1714916" y="2256687"/>
                  </a:cubicBezTo>
                  <a:cubicBezTo>
                    <a:pt x="1718676" y="2260445"/>
                    <a:pt x="1718676" y="2264203"/>
                    <a:pt x="1718676" y="2267961"/>
                  </a:cubicBezTo>
                  <a:cubicBezTo>
                    <a:pt x="1718676" y="2271718"/>
                    <a:pt x="1718676" y="2275476"/>
                    <a:pt x="1718676" y="2279234"/>
                  </a:cubicBezTo>
                  <a:cubicBezTo>
                    <a:pt x="1722437" y="2282992"/>
                    <a:pt x="1722437" y="2282992"/>
                    <a:pt x="1722437" y="2286749"/>
                  </a:cubicBezTo>
                  <a:cubicBezTo>
                    <a:pt x="1722437" y="2294265"/>
                    <a:pt x="1722437" y="2298023"/>
                    <a:pt x="1722437" y="2301781"/>
                  </a:cubicBezTo>
                  <a:cubicBezTo>
                    <a:pt x="1722437" y="2305538"/>
                    <a:pt x="1722437" y="2305538"/>
                    <a:pt x="1722437" y="3301352"/>
                  </a:cubicBezTo>
                  <a:cubicBezTo>
                    <a:pt x="1722437" y="3301352"/>
                    <a:pt x="1722437" y="3301352"/>
                    <a:pt x="1722437" y="3346445"/>
                  </a:cubicBezTo>
                  <a:cubicBezTo>
                    <a:pt x="1722437" y="3466694"/>
                    <a:pt x="1624657" y="3564397"/>
                    <a:pt x="1504312" y="3564397"/>
                  </a:cubicBezTo>
                  <a:cubicBezTo>
                    <a:pt x="1383967" y="3564397"/>
                    <a:pt x="1286187" y="3466694"/>
                    <a:pt x="1286187" y="3346445"/>
                  </a:cubicBezTo>
                  <a:cubicBezTo>
                    <a:pt x="1286187" y="3346445"/>
                    <a:pt x="1286187" y="3346445"/>
                    <a:pt x="1286187" y="3301352"/>
                  </a:cubicBezTo>
                  <a:cubicBezTo>
                    <a:pt x="1286187" y="3301352"/>
                    <a:pt x="1286187" y="3301352"/>
                    <a:pt x="1286187" y="3105947"/>
                  </a:cubicBezTo>
                  <a:cubicBezTo>
                    <a:pt x="1286187" y="3105947"/>
                    <a:pt x="1286187" y="3105947"/>
                    <a:pt x="1286187" y="3064611"/>
                  </a:cubicBezTo>
                  <a:cubicBezTo>
                    <a:pt x="1286187" y="3064611"/>
                    <a:pt x="1286187" y="3064611"/>
                    <a:pt x="1286187" y="3023275"/>
                  </a:cubicBezTo>
                  <a:cubicBezTo>
                    <a:pt x="1109431" y="3102189"/>
                    <a:pt x="902588" y="3199891"/>
                    <a:pt x="898827" y="3199891"/>
                  </a:cubicBezTo>
                  <a:cubicBezTo>
                    <a:pt x="898827" y="3199891"/>
                    <a:pt x="898827" y="3199891"/>
                    <a:pt x="898827" y="3827442"/>
                  </a:cubicBezTo>
                  <a:cubicBezTo>
                    <a:pt x="898827" y="3891324"/>
                    <a:pt x="849936" y="3940175"/>
                    <a:pt x="786003" y="3940175"/>
                  </a:cubicBezTo>
                  <a:cubicBezTo>
                    <a:pt x="725831" y="3940175"/>
                    <a:pt x="673180" y="3891324"/>
                    <a:pt x="673180" y="3827442"/>
                  </a:cubicBezTo>
                  <a:cubicBezTo>
                    <a:pt x="673180" y="3827442"/>
                    <a:pt x="673180" y="3827442"/>
                    <a:pt x="673180" y="3154798"/>
                  </a:cubicBezTo>
                  <a:cubicBezTo>
                    <a:pt x="673180" y="3154798"/>
                    <a:pt x="673180" y="3154798"/>
                    <a:pt x="225647" y="3064611"/>
                  </a:cubicBezTo>
                  <a:cubicBezTo>
                    <a:pt x="225647" y="3064611"/>
                    <a:pt x="225647" y="3064611"/>
                    <a:pt x="225647" y="3677130"/>
                  </a:cubicBezTo>
                  <a:cubicBezTo>
                    <a:pt x="225647" y="3741013"/>
                    <a:pt x="176756" y="3789864"/>
                    <a:pt x="112823" y="3789864"/>
                  </a:cubicBezTo>
                  <a:cubicBezTo>
                    <a:pt x="52651" y="3789864"/>
                    <a:pt x="0" y="3741013"/>
                    <a:pt x="0" y="3677130"/>
                  </a:cubicBezTo>
                  <a:cubicBezTo>
                    <a:pt x="0" y="3677130"/>
                    <a:pt x="0" y="3677130"/>
                    <a:pt x="0" y="1753144"/>
                  </a:cubicBezTo>
                  <a:cubicBezTo>
                    <a:pt x="0" y="1745628"/>
                    <a:pt x="0" y="1741870"/>
                    <a:pt x="0" y="1738113"/>
                  </a:cubicBezTo>
                  <a:lnTo>
                    <a:pt x="3761" y="1734355"/>
                  </a:lnTo>
                  <a:cubicBezTo>
                    <a:pt x="3761" y="1730597"/>
                    <a:pt x="3761" y="1726839"/>
                    <a:pt x="3761" y="1723082"/>
                  </a:cubicBezTo>
                  <a:cubicBezTo>
                    <a:pt x="7400" y="1723082"/>
                    <a:pt x="7517" y="1723082"/>
                    <a:pt x="7521" y="1723082"/>
                  </a:cubicBezTo>
                  <a:cubicBezTo>
                    <a:pt x="7521" y="1719324"/>
                    <a:pt x="11282" y="1715566"/>
                    <a:pt x="11282" y="1711808"/>
                  </a:cubicBezTo>
                  <a:lnTo>
                    <a:pt x="15043" y="1708050"/>
                  </a:lnTo>
                  <a:cubicBezTo>
                    <a:pt x="15043" y="1704293"/>
                    <a:pt x="18804" y="1700535"/>
                    <a:pt x="22564" y="1700535"/>
                  </a:cubicBezTo>
                  <a:lnTo>
                    <a:pt x="30086" y="1689261"/>
                  </a:lnTo>
                  <a:cubicBezTo>
                    <a:pt x="33847" y="1689261"/>
                    <a:pt x="37608" y="1685504"/>
                    <a:pt x="41368" y="1685504"/>
                  </a:cubicBezTo>
                  <a:cubicBezTo>
                    <a:pt x="45121" y="1685504"/>
                    <a:pt x="45129" y="1681763"/>
                    <a:pt x="45129" y="1681746"/>
                  </a:cubicBezTo>
                  <a:cubicBezTo>
                    <a:pt x="48890" y="1681746"/>
                    <a:pt x="52651" y="1681746"/>
                    <a:pt x="56411" y="1677988"/>
                  </a:cubicBezTo>
                  <a:close/>
                  <a:moveTo>
                    <a:pt x="590566" y="1068388"/>
                  </a:moveTo>
                  <a:lnTo>
                    <a:pt x="609362" y="1068388"/>
                  </a:lnTo>
                  <a:cubicBezTo>
                    <a:pt x="628158" y="1068388"/>
                    <a:pt x="646954" y="1072150"/>
                    <a:pt x="661991" y="1075911"/>
                  </a:cubicBezTo>
                  <a:cubicBezTo>
                    <a:pt x="669510" y="1079673"/>
                    <a:pt x="677028" y="1079673"/>
                    <a:pt x="684546" y="1083435"/>
                  </a:cubicBezTo>
                  <a:cubicBezTo>
                    <a:pt x="707102" y="1087197"/>
                    <a:pt x="729657" y="1094720"/>
                    <a:pt x="752213" y="1106005"/>
                  </a:cubicBezTo>
                  <a:cubicBezTo>
                    <a:pt x="752222" y="1106011"/>
                    <a:pt x="753400" y="1106718"/>
                    <a:pt x="902581" y="1196285"/>
                  </a:cubicBezTo>
                  <a:cubicBezTo>
                    <a:pt x="902591" y="1196291"/>
                    <a:pt x="903183" y="1196647"/>
                    <a:pt x="940174" y="1218855"/>
                  </a:cubicBezTo>
                  <a:cubicBezTo>
                    <a:pt x="940180" y="1218858"/>
                    <a:pt x="940549" y="1219043"/>
                    <a:pt x="962729" y="1230140"/>
                  </a:cubicBezTo>
                  <a:cubicBezTo>
                    <a:pt x="962737" y="1230145"/>
                    <a:pt x="963690" y="1230711"/>
                    <a:pt x="1083024" y="1301612"/>
                  </a:cubicBezTo>
                  <a:cubicBezTo>
                    <a:pt x="1083036" y="1301619"/>
                    <a:pt x="1085299" y="1302966"/>
                    <a:pt x="1519094" y="1561169"/>
                  </a:cubicBezTo>
                  <a:cubicBezTo>
                    <a:pt x="1519107" y="1561166"/>
                    <a:pt x="1521349" y="1560705"/>
                    <a:pt x="1921331" y="1478412"/>
                  </a:cubicBezTo>
                  <a:cubicBezTo>
                    <a:pt x="1932609" y="1474650"/>
                    <a:pt x="1943886" y="1474650"/>
                    <a:pt x="1958923" y="1474650"/>
                  </a:cubicBezTo>
                  <a:cubicBezTo>
                    <a:pt x="1996515" y="1474650"/>
                    <a:pt x="2037867" y="1485935"/>
                    <a:pt x="2067941" y="1508505"/>
                  </a:cubicBezTo>
                  <a:cubicBezTo>
                    <a:pt x="2079218" y="1519790"/>
                    <a:pt x="2086737" y="1527313"/>
                    <a:pt x="2094255" y="1538598"/>
                  </a:cubicBezTo>
                  <a:cubicBezTo>
                    <a:pt x="2105533" y="1549884"/>
                    <a:pt x="2113051" y="1561169"/>
                    <a:pt x="2120570" y="1572454"/>
                  </a:cubicBezTo>
                  <a:cubicBezTo>
                    <a:pt x="2124329" y="1587500"/>
                    <a:pt x="2131847" y="1602547"/>
                    <a:pt x="2135607" y="1617594"/>
                  </a:cubicBezTo>
                  <a:cubicBezTo>
                    <a:pt x="2143125" y="1662734"/>
                    <a:pt x="2135607" y="1711636"/>
                    <a:pt x="2109292" y="1753014"/>
                  </a:cubicBezTo>
                  <a:cubicBezTo>
                    <a:pt x="2101774" y="1760538"/>
                    <a:pt x="2094255" y="1771823"/>
                    <a:pt x="2086737" y="1779346"/>
                  </a:cubicBezTo>
                  <a:cubicBezTo>
                    <a:pt x="2075459" y="1790631"/>
                    <a:pt x="2067941" y="1798155"/>
                    <a:pt x="2056663" y="1805678"/>
                  </a:cubicBezTo>
                  <a:cubicBezTo>
                    <a:pt x="2037867" y="1816963"/>
                    <a:pt x="2019071" y="1824486"/>
                    <a:pt x="1996515" y="1828248"/>
                  </a:cubicBezTo>
                  <a:cubicBezTo>
                    <a:pt x="1996505" y="1828251"/>
                    <a:pt x="1995905" y="1828431"/>
                    <a:pt x="1958923" y="1839533"/>
                  </a:cubicBezTo>
                  <a:cubicBezTo>
                    <a:pt x="1958913" y="1839535"/>
                    <a:pt x="1957616" y="1839807"/>
                    <a:pt x="1797277" y="1873388"/>
                  </a:cubicBezTo>
                  <a:cubicBezTo>
                    <a:pt x="1797266" y="1873390"/>
                    <a:pt x="1795978" y="1873660"/>
                    <a:pt x="1635630" y="1907243"/>
                  </a:cubicBezTo>
                  <a:cubicBezTo>
                    <a:pt x="1635618" y="1907246"/>
                    <a:pt x="1634439" y="1907482"/>
                    <a:pt x="1522853" y="1929813"/>
                  </a:cubicBezTo>
                  <a:cubicBezTo>
                    <a:pt x="1511576" y="1933575"/>
                    <a:pt x="1500298" y="1933575"/>
                    <a:pt x="1485261" y="1933575"/>
                  </a:cubicBezTo>
                  <a:cubicBezTo>
                    <a:pt x="1455187" y="1933575"/>
                    <a:pt x="1421354" y="1926052"/>
                    <a:pt x="1395040" y="1907243"/>
                  </a:cubicBezTo>
                  <a:cubicBezTo>
                    <a:pt x="1395028" y="1907236"/>
                    <a:pt x="1393436" y="1906326"/>
                    <a:pt x="1184523" y="1786870"/>
                  </a:cubicBezTo>
                  <a:cubicBezTo>
                    <a:pt x="1184514" y="1786864"/>
                    <a:pt x="1183059" y="1785999"/>
                    <a:pt x="943933" y="1643926"/>
                  </a:cubicBezTo>
                  <a:cubicBezTo>
                    <a:pt x="943930" y="1643923"/>
                    <a:pt x="943880" y="1643873"/>
                    <a:pt x="942993" y="1642985"/>
                  </a:cubicBezTo>
                  <a:lnTo>
                    <a:pt x="936414" y="1636402"/>
                  </a:lnTo>
                  <a:cubicBezTo>
                    <a:pt x="936414" y="1640164"/>
                    <a:pt x="936414" y="1640164"/>
                    <a:pt x="928896" y="1715398"/>
                  </a:cubicBezTo>
                  <a:cubicBezTo>
                    <a:pt x="928895" y="1715410"/>
                    <a:pt x="928842" y="1716264"/>
                    <a:pt x="925137" y="1775584"/>
                  </a:cubicBezTo>
                  <a:cubicBezTo>
                    <a:pt x="913859" y="1771823"/>
                    <a:pt x="898822" y="1764299"/>
                    <a:pt x="883785" y="1764299"/>
                  </a:cubicBezTo>
                  <a:cubicBezTo>
                    <a:pt x="883770" y="1764296"/>
                    <a:pt x="881962" y="1763928"/>
                    <a:pt x="661991" y="1719159"/>
                  </a:cubicBezTo>
                  <a:cubicBezTo>
                    <a:pt x="661977" y="1719156"/>
                    <a:pt x="660177" y="1718796"/>
                    <a:pt x="436438" y="1674019"/>
                  </a:cubicBezTo>
                  <a:cubicBezTo>
                    <a:pt x="436429" y="1674017"/>
                    <a:pt x="434938" y="1673719"/>
                    <a:pt x="192088" y="1625117"/>
                  </a:cubicBezTo>
                  <a:cubicBezTo>
                    <a:pt x="192089" y="1625106"/>
                    <a:pt x="192165" y="1624036"/>
                    <a:pt x="199606" y="1519790"/>
                  </a:cubicBezTo>
                  <a:cubicBezTo>
                    <a:pt x="199607" y="1519783"/>
                    <a:pt x="199668" y="1519357"/>
                    <a:pt x="203365" y="1493458"/>
                  </a:cubicBezTo>
                  <a:cubicBezTo>
                    <a:pt x="203365" y="1478412"/>
                    <a:pt x="207125" y="1459603"/>
                    <a:pt x="210884" y="1444556"/>
                  </a:cubicBezTo>
                  <a:cubicBezTo>
                    <a:pt x="214643" y="1418225"/>
                    <a:pt x="218402" y="1391893"/>
                    <a:pt x="229680" y="1369323"/>
                  </a:cubicBezTo>
                  <a:cubicBezTo>
                    <a:pt x="267273" y="1252711"/>
                    <a:pt x="342457" y="1158669"/>
                    <a:pt x="436438" y="1106005"/>
                  </a:cubicBezTo>
                  <a:cubicBezTo>
                    <a:pt x="485308" y="1083435"/>
                    <a:pt x="537937" y="1068388"/>
                    <a:pt x="590566" y="1068388"/>
                  </a:cubicBezTo>
                  <a:close/>
                  <a:moveTo>
                    <a:pt x="718213" y="0"/>
                  </a:moveTo>
                  <a:cubicBezTo>
                    <a:pt x="733244" y="0"/>
                    <a:pt x="748275" y="0"/>
                    <a:pt x="763306" y="3764"/>
                  </a:cubicBezTo>
                  <a:cubicBezTo>
                    <a:pt x="797126" y="7529"/>
                    <a:pt x="827188" y="15057"/>
                    <a:pt x="857250" y="26350"/>
                  </a:cubicBezTo>
                  <a:cubicBezTo>
                    <a:pt x="887312" y="37643"/>
                    <a:pt x="913616" y="52700"/>
                    <a:pt x="939920" y="71522"/>
                  </a:cubicBezTo>
                  <a:cubicBezTo>
                    <a:pt x="969982" y="90343"/>
                    <a:pt x="996287" y="112929"/>
                    <a:pt x="1018833" y="143043"/>
                  </a:cubicBezTo>
                  <a:cubicBezTo>
                    <a:pt x="1109019" y="244680"/>
                    <a:pt x="1154112" y="391487"/>
                    <a:pt x="1135323" y="549588"/>
                  </a:cubicBezTo>
                  <a:cubicBezTo>
                    <a:pt x="1135323" y="553352"/>
                    <a:pt x="1135323" y="553352"/>
                    <a:pt x="1135323" y="557116"/>
                  </a:cubicBezTo>
                  <a:cubicBezTo>
                    <a:pt x="1135323" y="560881"/>
                    <a:pt x="1135323" y="564645"/>
                    <a:pt x="1135323" y="568409"/>
                  </a:cubicBezTo>
                  <a:cubicBezTo>
                    <a:pt x="1131566" y="590995"/>
                    <a:pt x="1124050" y="613581"/>
                    <a:pt x="1120292" y="639931"/>
                  </a:cubicBezTo>
                  <a:cubicBezTo>
                    <a:pt x="1112777" y="662517"/>
                    <a:pt x="1101504" y="685103"/>
                    <a:pt x="1093988" y="711453"/>
                  </a:cubicBezTo>
                  <a:cubicBezTo>
                    <a:pt x="1082715" y="734039"/>
                    <a:pt x="1071442" y="756624"/>
                    <a:pt x="1056411" y="779210"/>
                  </a:cubicBezTo>
                  <a:cubicBezTo>
                    <a:pt x="1052653" y="782974"/>
                    <a:pt x="1048895" y="790503"/>
                    <a:pt x="1045137" y="794267"/>
                  </a:cubicBezTo>
                  <a:cubicBezTo>
                    <a:pt x="1026349" y="824382"/>
                    <a:pt x="1003802" y="850732"/>
                    <a:pt x="977498" y="873318"/>
                  </a:cubicBezTo>
                  <a:cubicBezTo>
                    <a:pt x="951194" y="899668"/>
                    <a:pt x="917374" y="926018"/>
                    <a:pt x="883554" y="944839"/>
                  </a:cubicBezTo>
                  <a:cubicBezTo>
                    <a:pt x="823430" y="974954"/>
                    <a:pt x="759548" y="993775"/>
                    <a:pt x="691909" y="993775"/>
                  </a:cubicBezTo>
                  <a:cubicBezTo>
                    <a:pt x="680636" y="993775"/>
                    <a:pt x="673120" y="993775"/>
                    <a:pt x="661847" y="993775"/>
                  </a:cubicBezTo>
                  <a:lnTo>
                    <a:pt x="646816" y="990011"/>
                  </a:lnTo>
                  <a:cubicBezTo>
                    <a:pt x="567903" y="982482"/>
                    <a:pt x="496506" y="948604"/>
                    <a:pt x="436382" y="899668"/>
                  </a:cubicBezTo>
                  <a:cubicBezTo>
                    <a:pt x="406320" y="873318"/>
                    <a:pt x="380016" y="839439"/>
                    <a:pt x="357469" y="805560"/>
                  </a:cubicBezTo>
                  <a:cubicBezTo>
                    <a:pt x="342438" y="786739"/>
                    <a:pt x="331165" y="764153"/>
                    <a:pt x="319892" y="737803"/>
                  </a:cubicBezTo>
                  <a:lnTo>
                    <a:pt x="289830" y="666281"/>
                  </a:lnTo>
                  <a:cubicBezTo>
                    <a:pt x="271041" y="598524"/>
                    <a:pt x="263525" y="523238"/>
                    <a:pt x="274799" y="444187"/>
                  </a:cubicBezTo>
                  <a:cubicBezTo>
                    <a:pt x="304861" y="188215"/>
                    <a:pt x="500264" y="0"/>
                    <a:pt x="71821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 dirty="0"/>
            </a:p>
          </p:txBody>
        </p:sp>
      </p:grpSp>
      <p:grpSp>
        <p:nvGrpSpPr>
          <p:cNvPr id="148" name="グループ化 147"/>
          <p:cNvGrpSpPr>
            <a:grpSpLocks noChangeAspect="1"/>
          </p:cNvGrpSpPr>
          <p:nvPr/>
        </p:nvGrpSpPr>
        <p:grpSpPr>
          <a:xfrm>
            <a:off x="1154714" y="3887853"/>
            <a:ext cx="323320" cy="349785"/>
            <a:chOff x="4766112" y="1593874"/>
            <a:chExt cx="3862142" cy="4178276"/>
          </a:xfrm>
          <a:solidFill>
            <a:schemeClr val="accent6"/>
          </a:solidFill>
          <a:effectLst>
            <a:glow rad="12700">
              <a:schemeClr val="bg1"/>
            </a:glow>
          </a:effectLst>
        </p:grpSpPr>
        <p:sp>
          <p:nvSpPr>
            <p:cNvPr id="149" name="Freeform 17"/>
            <p:cNvSpPr>
              <a:spLocks/>
            </p:cNvSpPr>
            <p:nvPr/>
          </p:nvSpPr>
          <p:spPr bwMode="auto">
            <a:xfrm>
              <a:off x="4766112" y="1593874"/>
              <a:ext cx="3862142" cy="3705202"/>
            </a:xfrm>
            <a:custGeom>
              <a:avLst/>
              <a:gdLst/>
              <a:ahLst/>
              <a:cxnLst/>
              <a:rect l="l" t="t" r="r" b="b"/>
              <a:pathLst>
                <a:path w="3862142" h="3705202">
                  <a:moveTo>
                    <a:pt x="712934" y="933426"/>
                  </a:moveTo>
                  <a:cubicBezTo>
                    <a:pt x="724214" y="955991"/>
                    <a:pt x="731734" y="982316"/>
                    <a:pt x="743013" y="1004881"/>
                  </a:cubicBezTo>
                  <a:cubicBezTo>
                    <a:pt x="754293" y="1027446"/>
                    <a:pt x="765572" y="1050011"/>
                    <a:pt x="780612" y="1068815"/>
                  </a:cubicBezTo>
                  <a:cubicBezTo>
                    <a:pt x="780612" y="1068815"/>
                    <a:pt x="780612" y="1068815"/>
                    <a:pt x="340707" y="1407286"/>
                  </a:cubicBezTo>
                  <a:cubicBezTo>
                    <a:pt x="340707" y="1407286"/>
                    <a:pt x="340707" y="1407286"/>
                    <a:pt x="239191" y="1486263"/>
                  </a:cubicBezTo>
                  <a:cubicBezTo>
                    <a:pt x="239191" y="1486263"/>
                    <a:pt x="239191" y="1486263"/>
                    <a:pt x="453503" y="1542675"/>
                  </a:cubicBezTo>
                  <a:cubicBezTo>
                    <a:pt x="453503" y="1542675"/>
                    <a:pt x="453503" y="1542675"/>
                    <a:pt x="645257" y="1595326"/>
                  </a:cubicBezTo>
                  <a:cubicBezTo>
                    <a:pt x="637737" y="1617891"/>
                    <a:pt x="630217" y="1644216"/>
                    <a:pt x="626457" y="1666781"/>
                  </a:cubicBezTo>
                  <a:cubicBezTo>
                    <a:pt x="622697" y="1689346"/>
                    <a:pt x="618938" y="1708150"/>
                    <a:pt x="618938" y="1726954"/>
                  </a:cubicBezTo>
                  <a:lnTo>
                    <a:pt x="615178" y="1745758"/>
                  </a:lnTo>
                  <a:cubicBezTo>
                    <a:pt x="615178" y="1745758"/>
                    <a:pt x="615178" y="1745758"/>
                    <a:pt x="453503" y="1700628"/>
                  </a:cubicBezTo>
                  <a:cubicBezTo>
                    <a:pt x="453503" y="1700628"/>
                    <a:pt x="453503" y="1700628"/>
                    <a:pt x="453503" y="1862342"/>
                  </a:cubicBezTo>
                  <a:cubicBezTo>
                    <a:pt x="442224" y="1869864"/>
                    <a:pt x="434704" y="1877385"/>
                    <a:pt x="427184" y="1884907"/>
                  </a:cubicBezTo>
                  <a:cubicBezTo>
                    <a:pt x="400865" y="1911232"/>
                    <a:pt x="385826" y="1948840"/>
                    <a:pt x="385826" y="1990209"/>
                  </a:cubicBezTo>
                  <a:cubicBezTo>
                    <a:pt x="385826" y="1990209"/>
                    <a:pt x="385826" y="1990209"/>
                    <a:pt x="385826" y="2949211"/>
                  </a:cubicBezTo>
                  <a:cubicBezTo>
                    <a:pt x="367026" y="2964255"/>
                    <a:pt x="340707" y="2971776"/>
                    <a:pt x="318148" y="2971776"/>
                  </a:cubicBezTo>
                  <a:cubicBezTo>
                    <a:pt x="242951" y="2971776"/>
                    <a:pt x="182793" y="2911604"/>
                    <a:pt x="182793" y="2836388"/>
                  </a:cubicBezTo>
                  <a:cubicBezTo>
                    <a:pt x="182793" y="2836388"/>
                    <a:pt x="182793" y="2836388"/>
                    <a:pt x="182793" y="1625412"/>
                  </a:cubicBezTo>
                  <a:cubicBezTo>
                    <a:pt x="182793" y="1625412"/>
                    <a:pt x="182793" y="1625412"/>
                    <a:pt x="54958" y="1591565"/>
                  </a:cubicBezTo>
                  <a:cubicBezTo>
                    <a:pt x="28639" y="1584043"/>
                    <a:pt x="6079" y="1561479"/>
                    <a:pt x="2319" y="1535153"/>
                  </a:cubicBezTo>
                  <a:cubicBezTo>
                    <a:pt x="-5200" y="1505067"/>
                    <a:pt x="6079" y="1478741"/>
                    <a:pt x="28639" y="1459937"/>
                  </a:cubicBezTo>
                  <a:cubicBezTo>
                    <a:pt x="28639" y="1459937"/>
                    <a:pt x="28639" y="1459937"/>
                    <a:pt x="712934" y="933426"/>
                  </a:cubicBezTo>
                  <a:close/>
                  <a:moveTo>
                    <a:pt x="1456716" y="1148"/>
                  </a:moveTo>
                  <a:cubicBezTo>
                    <a:pt x="1456716" y="1148"/>
                    <a:pt x="1456716" y="1148"/>
                    <a:pt x="2960614" y="271901"/>
                  </a:cubicBezTo>
                  <a:cubicBezTo>
                    <a:pt x="2986932" y="275662"/>
                    <a:pt x="3005731" y="290703"/>
                    <a:pt x="3020770" y="309506"/>
                  </a:cubicBezTo>
                  <a:cubicBezTo>
                    <a:pt x="3035809" y="332069"/>
                    <a:pt x="3039569" y="354631"/>
                    <a:pt x="3035809" y="380955"/>
                  </a:cubicBezTo>
                  <a:cubicBezTo>
                    <a:pt x="3035809" y="380955"/>
                    <a:pt x="3035809" y="380955"/>
                    <a:pt x="2877900" y="1155610"/>
                  </a:cubicBezTo>
                  <a:cubicBezTo>
                    <a:pt x="2877900" y="1155610"/>
                    <a:pt x="2877900" y="1155610"/>
                    <a:pt x="3802797" y="1354914"/>
                  </a:cubicBezTo>
                  <a:cubicBezTo>
                    <a:pt x="3829115" y="1362435"/>
                    <a:pt x="3851673" y="1381237"/>
                    <a:pt x="3859193" y="1407560"/>
                  </a:cubicBezTo>
                  <a:cubicBezTo>
                    <a:pt x="3866712" y="1433884"/>
                    <a:pt x="3859193" y="1460207"/>
                    <a:pt x="3844153" y="1479009"/>
                  </a:cubicBezTo>
                  <a:cubicBezTo>
                    <a:pt x="3844153" y="1479009"/>
                    <a:pt x="3844153" y="1479009"/>
                    <a:pt x="3708803" y="1625667"/>
                  </a:cubicBezTo>
                  <a:cubicBezTo>
                    <a:pt x="3708803" y="1625667"/>
                    <a:pt x="3708803" y="1625667"/>
                    <a:pt x="3708803" y="2719961"/>
                  </a:cubicBezTo>
                  <a:cubicBezTo>
                    <a:pt x="3708803" y="2780129"/>
                    <a:pt x="3659926" y="2832775"/>
                    <a:pt x="3596011" y="2832775"/>
                  </a:cubicBezTo>
                  <a:cubicBezTo>
                    <a:pt x="3535855" y="2832775"/>
                    <a:pt x="3483218" y="2780129"/>
                    <a:pt x="3483218" y="2719961"/>
                  </a:cubicBezTo>
                  <a:cubicBezTo>
                    <a:pt x="3483218" y="2719961"/>
                    <a:pt x="3483218" y="2719961"/>
                    <a:pt x="3483218" y="1873858"/>
                  </a:cubicBezTo>
                  <a:cubicBezTo>
                    <a:pt x="3483218" y="1873858"/>
                    <a:pt x="3483218" y="1873858"/>
                    <a:pt x="3047088" y="2358957"/>
                  </a:cubicBezTo>
                  <a:cubicBezTo>
                    <a:pt x="3032049" y="2373999"/>
                    <a:pt x="3013250" y="2381520"/>
                    <a:pt x="2990692" y="2381520"/>
                  </a:cubicBezTo>
                  <a:cubicBezTo>
                    <a:pt x="2983172" y="2381520"/>
                    <a:pt x="2979413" y="2381520"/>
                    <a:pt x="2971893" y="2381520"/>
                  </a:cubicBezTo>
                  <a:cubicBezTo>
                    <a:pt x="2971893" y="2381520"/>
                    <a:pt x="2971893" y="2381520"/>
                    <a:pt x="2813984" y="2336394"/>
                  </a:cubicBezTo>
                  <a:cubicBezTo>
                    <a:pt x="2813984" y="2336394"/>
                    <a:pt x="2813984" y="2336394"/>
                    <a:pt x="2813984" y="3569825"/>
                  </a:cubicBezTo>
                  <a:cubicBezTo>
                    <a:pt x="2813984" y="3645035"/>
                    <a:pt x="2753828" y="3705202"/>
                    <a:pt x="2678633" y="3705202"/>
                  </a:cubicBezTo>
                  <a:cubicBezTo>
                    <a:pt x="2603438" y="3705202"/>
                    <a:pt x="2543282" y="3645035"/>
                    <a:pt x="2543282" y="3569825"/>
                  </a:cubicBezTo>
                  <a:cubicBezTo>
                    <a:pt x="2543282" y="3569825"/>
                    <a:pt x="2543282" y="3569825"/>
                    <a:pt x="2543282" y="2276227"/>
                  </a:cubicBezTo>
                  <a:cubicBezTo>
                    <a:pt x="2543282" y="2272466"/>
                    <a:pt x="2543282" y="2268706"/>
                    <a:pt x="2543282" y="2264946"/>
                  </a:cubicBezTo>
                  <a:cubicBezTo>
                    <a:pt x="2543282" y="2264946"/>
                    <a:pt x="2543282" y="2264946"/>
                    <a:pt x="2189866" y="2170934"/>
                  </a:cubicBezTo>
                  <a:cubicBezTo>
                    <a:pt x="2189866" y="2170934"/>
                    <a:pt x="2189866" y="2170934"/>
                    <a:pt x="2351535" y="2137090"/>
                  </a:cubicBezTo>
                  <a:cubicBezTo>
                    <a:pt x="2351535" y="2137090"/>
                    <a:pt x="2351535" y="2137090"/>
                    <a:pt x="2464328" y="2110767"/>
                  </a:cubicBezTo>
                  <a:cubicBezTo>
                    <a:pt x="2479367" y="2107006"/>
                    <a:pt x="2494406" y="2103246"/>
                    <a:pt x="2505685" y="2099485"/>
                  </a:cubicBezTo>
                  <a:cubicBezTo>
                    <a:pt x="2505685" y="2099485"/>
                    <a:pt x="2505685" y="2099485"/>
                    <a:pt x="2667354" y="2144611"/>
                  </a:cubicBezTo>
                  <a:cubicBezTo>
                    <a:pt x="2667354" y="2144611"/>
                    <a:pt x="2667354" y="2144611"/>
                    <a:pt x="2753828" y="2167174"/>
                  </a:cubicBezTo>
                  <a:cubicBezTo>
                    <a:pt x="2753828" y="2167174"/>
                    <a:pt x="2753828" y="2167174"/>
                    <a:pt x="2964374" y="2223580"/>
                  </a:cubicBezTo>
                  <a:cubicBezTo>
                    <a:pt x="2964374" y="2223580"/>
                    <a:pt x="2964374" y="2223580"/>
                    <a:pt x="3483218" y="1651990"/>
                  </a:cubicBezTo>
                  <a:cubicBezTo>
                    <a:pt x="3483218" y="1651990"/>
                    <a:pt x="3483218" y="1651990"/>
                    <a:pt x="3644887" y="1475249"/>
                  </a:cubicBezTo>
                  <a:cubicBezTo>
                    <a:pt x="3644887" y="1475249"/>
                    <a:pt x="3644887" y="1475249"/>
                    <a:pt x="3483218" y="1441405"/>
                  </a:cubicBezTo>
                  <a:cubicBezTo>
                    <a:pt x="3483218" y="1441405"/>
                    <a:pt x="3483218" y="1441405"/>
                    <a:pt x="2847822" y="1302268"/>
                  </a:cubicBezTo>
                  <a:cubicBezTo>
                    <a:pt x="2847822" y="1302268"/>
                    <a:pt x="2847822" y="1302268"/>
                    <a:pt x="2825263" y="1433884"/>
                  </a:cubicBezTo>
                  <a:cubicBezTo>
                    <a:pt x="2817744" y="1456446"/>
                    <a:pt x="2806464" y="1479009"/>
                    <a:pt x="2783906" y="1490291"/>
                  </a:cubicBezTo>
                  <a:cubicBezTo>
                    <a:pt x="2768867" y="1501572"/>
                    <a:pt x="2753828" y="1505332"/>
                    <a:pt x="2735029" y="1505332"/>
                  </a:cubicBezTo>
                  <a:cubicBezTo>
                    <a:pt x="2727510" y="1505332"/>
                    <a:pt x="2719990" y="1505332"/>
                    <a:pt x="2716231" y="1501572"/>
                  </a:cubicBezTo>
                  <a:cubicBezTo>
                    <a:pt x="2716231" y="1501572"/>
                    <a:pt x="2716231" y="1501572"/>
                    <a:pt x="2223704" y="1388758"/>
                  </a:cubicBezTo>
                  <a:cubicBezTo>
                    <a:pt x="2223704" y="1388758"/>
                    <a:pt x="2223704" y="1388758"/>
                    <a:pt x="2208665" y="1467728"/>
                  </a:cubicBezTo>
                  <a:cubicBezTo>
                    <a:pt x="2208665" y="1467728"/>
                    <a:pt x="2208665" y="1467728"/>
                    <a:pt x="2396652" y="1512853"/>
                  </a:cubicBezTo>
                  <a:cubicBezTo>
                    <a:pt x="2411691" y="1516614"/>
                    <a:pt x="2422970" y="1527895"/>
                    <a:pt x="2426730" y="1539177"/>
                  </a:cubicBezTo>
                  <a:cubicBezTo>
                    <a:pt x="2430490" y="1554218"/>
                    <a:pt x="2422970" y="1569260"/>
                    <a:pt x="2411691" y="1576781"/>
                  </a:cubicBezTo>
                  <a:cubicBezTo>
                    <a:pt x="2411691" y="1576781"/>
                    <a:pt x="2411691" y="1576781"/>
                    <a:pt x="2261302" y="1693356"/>
                  </a:cubicBezTo>
                  <a:cubicBezTo>
                    <a:pt x="2261302" y="1693356"/>
                    <a:pt x="2261302" y="1693356"/>
                    <a:pt x="2171068" y="1712158"/>
                  </a:cubicBezTo>
                  <a:cubicBezTo>
                    <a:pt x="2171068" y="1712158"/>
                    <a:pt x="2171068" y="1712158"/>
                    <a:pt x="1704859" y="1584302"/>
                  </a:cubicBezTo>
                  <a:cubicBezTo>
                    <a:pt x="1704859" y="1584302"/>
                    <a:pt x="1704859" y="1584302"/>
                    <a:pt x="1584548" y="1512853"/>
                  </a:cubicBezTo>
                  <a:cubicBezTo>
                    <a:pt x="1584548" y="1512853"/>
                    <a:pt x="1584548" y="1512853"/>
                    <a:pt x="1445437" y="1430123"/>
                  </a:cubicBezTo>
                  <a:cubicBezTo>
                    <a:pt x="1445437" y="1430123"/>
                    <a:pt x="1445437" y="1430123"/>
                    <a:pt x="1407840" y="1407560"/>
                  </a:cubicBezTo>
                  <a:cubicBezTo>
                    <a:pt x="1407840" y="1407560"/>
                    <a:pt x="1407840" y="1407560"/>
                    <a:pt x="1558229" y="1321070"/>
                  </a:cubicBezTo>
                  <a:cubicBezTo>
                    <a:pt x="1565749" y="1317309"/>
                    <a:pt x="1577028" y="1313549"/>
                    <a:pt x="1584548" y="1317309"/>
                  </a:cubicBezTo>
                  <a:cubicBezTo>
                    <a:pt x="1584548" y="1317309"/>
                    <a:pt x="1584548" y="1317309"/>
                    <a:pt x="1659742" y="1332351"/>
                  </a:cubicBezTo>
                  <a:cubicBezTo>
                    <a:pt x="1659742" y="1332351"/>
                    <a:pt x="1659742" y="1332351"/>
                    <a:pt x="1659742" y="1253382"/>
                  </a:cubicBezTo>
                  <a:cubicBezTo>
                    <a:pt x="1659742" y="1253382"/>
                    <a:pt x="1659742" y="1253382"/>
                    <a:pt x="1407840" y="1196975"/>
                  </a:cubicBezTo>
                  <a:cubicBezTo>
                    <a:pt x="1437918" y="1174412"/>
                    <a:pt x="1464236" y="1151849"/>
                    <a:pt x="1490554" y="1121765"/>
                  </a:cubicBezTo>
                  <a:cubicBezTo>
                    <a:pt x="1513112" y="1099203"/>
                    <a:pt x="1535671" y="1072879"/>
                    <a:pt x="1550710" y="1042796"/>
                  </a:cubicBezTo>
                  <a:cubicBezTo>
                    <a:pt x="1550710" y="1042796"/>
                    <a:pt x="1550710" y="1042796"/>
                    <a:pt x="2663594" y="1306028"/>
                  </a:cubicBezTo>
                  <a:cubicBezTo>
                    <a:pt x="2663594" y="1306028"/>
                    <a:pt x="2663594" y="1306028"/>
                    <a:pt x="2671114" y="1264663"/>
                  </a:cubicBezTo>
                  <a:cubicBezTo>
                    <a:pt x="2671114" y="1264663"/>
                    <a:pt x="2671114" y="1264663"/>
                    <a:pt x="2686153" y="1193214"/>
                  </a:cubicBezTo>
                  <a:cubicBezTo>
                    <a:pt x="2686153" y="1193214"/>
                    <a:pt x="2686153" y="1193214"/>
                    <a:pt x="2701192" y="1118005"/>
                  </a:cubicBezTo>
                  <a:cubicBezTo>
                    <a:pt x="2701192" y="1118005"/>
                    <a:pt x="2701192" y="1118005"/>
                    <a:pt x="2840302" y="433601"/>
                  </a:cubicBezTo>
                  <a:cubicBezTo>
                    <a:pt x="2840302" y="433601"/>
                    <a:pt x="2840302" y="433601"/>
                    <a:pt x="1513112" y="196692"/>
                  </a:cubicBezTo>
                  <a:cubicBezTo>
                    <a:pt x="1513112" y="196692"/>
                    <a:pt x="1513112" y="196692"/>
                    <a:pt x="1490554" y="324548"/>
                  </a:cubicBezTo>
                  <a:cubicBezTo>
                    <a:pt x="1467996" y="301985"/>
                    <a:pt x="1437918" y="279422"/>
                    <a:pt x="1411599" y="260620"/>
                  </a:cubicBezTo>
                  <a:cubicBezTo>
                    <a:pt x="1385281" y="241817"/>
                    <a:pt x="1355203" y="230536"/>
                    <a:pt x="1325125" y="219255"/>
                  </a:cubicBezTo>
                  <a:cubicBezTo>
                    <a:pt x="1325125" y="219255"/>
                    <a:pt x="1325125" y="219255"/>
                    <a:pt x="1351443" y="72597"/>
                  </a:cubicBezTo>
                  <a:cubicBezTo>
                    <a:pt x="1362723" y="23711"/>
                    <a:pt x="1407840" y="-6373"/>
                    <a:pt x="1456716" y="11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 dirty="0"/>
            </a:p>
          </p:txBody>
        </p:sp>
        <p:sp>
          <p:nvSpPr>
            <p:cNvPr id="167" name="Freeform 19"/>
            <p:cNvSpPr>
              <a:spLocks/>
            </p:cNvSpPr>
            <p:nvPr/>
          </p:nvSpPr>
          <p:spPr bwMode="auto">
            <a:xfrm>
              <a:off x="6399213" y="1955654"/>
              <a:ext cx="782992" cy="708171"/>
            </a:xfrm>
            <a:custGeom>
              <a:avLst/>
              <a:gdLst/>
              <a:ahLst/>
              <a:cxnLst/>
              <a:rect l="l" t="t" r="r" b="b"/>
              <a:pathLst>
                <a:path w="782992" h="708171">
                  <a:moveTo>
                    <a:pt x="631856" y="420489"/>
                  </a:moveTo>
                  <a:cubicBezTo>
                    <a:pt x="634672" y="421432"/>
                    <a:pt x="637488" y="423319"/>
                    <a:pt x="639366" y="425205"/>
                  </a:cubicBezTo>
                  <a:cubicBezTo>
                    <a:pt x="639366" y="425205"/>
                    <a:pt x="639366" y="425205"/>
                    <a:pt x="665651" y="455388"/>
                  </a:cubicBezTo>
                  <a:cubicBezTo>
                    <a:pt x="665651" y="455388"/>
                    <a:pt x="665651" y="455388"/>
                    <a:pt x="714467" y="511981"/>
                  </a:cubicBezTo>
                  <a:cubicBezTo>
                    <a:pt x="714467" y="511981"/>
                    <a:pt x="714467" y="511981"/>
                    <a:pt x="782057" y="591212"/>
                  </a:cubicBezTo>
                  <a:cubicBezTo>
                    <a:pt x="785812" y="598758"/>
                    <a:pt x="785812" y="602530"/>
                    <a:pt x="782057" y="610076"/>
                  </a:cubicBezTo>
                  <a:cubicBezTo>
                    <a:pt x="778302" y="613849"/>
                    <a:pt x="774547" y="617622"/>
                    <a:pt x="767037" y="617622"/>
                  </a:cubicBezTo>
                  <a:lnTo>
                    <a:pt x="733242" y="606303"/>
                  </a:lnTo>
                  <a:cubicBezTo>
                    <a:pt x="733242" y="606303"/>
                    <a:pt x="733242" y="606303"/>
                    <a:pt x="699446" y="598758"/>
                  </a:cubicBezTo>
                  <a:cubicBezTo>
                    <a:pt x="699446" y="598758"/>
                    <a:pt x="699446" y="598758"/>
                    <a:pt x="710711" y="640259"/>
                  </a:cubicBezTo>
                  <a:cubicBezTo>
                    <a:pt x="710711" y="640259"/>
                    <a:pt x="710711" y="640259"/>
                    <a:pt x="721977" y="677988"/>
                  </a:cubicBezTo>
                  <a:cubicBezTo>
                    <a:pt x="721977" y="681601"/>
                    <a:pt x="721977" y="681754"/>
                    <a:pt x="721977" y="681761"/>
                  </a:cubicBezTo>
                  <a:cubicBezTo>
                    <a:pt x="721977" y="693080"/>
                    <a:pt x="714467" y="704398"/>
                    <a:pt x="706956" y="708171"/>
                  </a:cubicBezTo>
                  <a:cubicBezTo>
                    <a:pt x="703201" y="708171"/>
                    <a:pt x="703201" y="708171"/>
                    <a:pt x="699446" y="708171"/>
                  </a:cubicBezTo>
                  <a:cubicBezTo>
                    <a:pt x="688181" y="708171"/>
                    <a:pt x="680671" y="700625"/>
                    <a:pt x="676916" y="689307"/>
                  </a:cubicBezTo>
                  <a:cubicBezTo>
                    <a:pt x="676916" y="689307"/>
                    <a:pt x="676916" y="689307"/>
                    <a:pt x="676447" y="686949"/>
                  </a:cubicBezTo>
                  <a:lnTo>
                    <a:pt x="673161" y="670442"/>
                  </a:lnTo>
                  <a:cubicBezTo>
                    <a:pt x="673161" y="670442"/>
                    <a:pt x="673161" y="670442"/>
                    <a:pt x="672692" y="668556"/>
                  </a:cubicBezTo>
                  <a:lnTo>
                    <a:pt x="669406" y="655351"/>
                  </a:lnTo>
                  <a:cubicBezTo>
                    <a:pt x="669406" y="655351"/>
                    <a:pt x="669406" y="655351"/>
                    <a:pt x="658141" y="610076"/>
                  </a:cubicBezTo>
                  <a:cubicBezTo>
                    <a:pt x="654386" y="610076"/>
                    <a:pt x="654386" y="610076"/>
                    <a:pt x="635611" y="640259"/>
                  </a:cubicBezTo>
                  <a:cubicBezTo>
                    <a:pt x="635611" y="640259"/>
                    <a:pt x="635611" y="640259"/>
                    <a:pt x="633733" y="642617"/>
                  </a:cubicBezTo>
                  <a:lnTo>
                    <a:pt x="620591" y="659124"/>
                  </a:lnTo>
                  <a:lnTo>
                    <a:pt x="616836" y="662897"/>
                  </a:lnTo>
                  <a:cubicBezTo>
                    <a:pt x="616836" y="666669"/>
                    <a:pt x="609325" y="670442"/>
                    <a:pt x="605570" y="670442"/>
                  </a:cubicBezTo>
                  <a:cubicBezTo>
                    <a:pt x="594305" y="666669"/>
                    <a:pt x="590550" y="659124"/>
                    <a:pt x="590550" y="655351"/>
                  </a:cubicBezTo>
                  <a:cubicBezTo>
                    <a:pt x="590550" y="651578"/>
                    <a:pt x="590550" y="651578"/>
                    <a:pt x="598060" y="598758"/>
                  </a:cubicBezTo>
                  <a:cubicBezTo>
                    <a:pt x="598060" y="598758"/>
                    <a:pt x="598060" y="598758"/>
                    <a:pt x="601815" y="538391"/>
                  </a:cubicBezTo>
                  <a:cubicBezTo>
                    <a:pt x="601815" y="538391"/>
                    <a:pt x="601815" y="538391"/>
                    <a:pt x="613080" y="432751"/>
                  </a:cubicBezTo>
                  <a:cubicBezTo>
                    <a:pt x="613080" y="428978"/>
                    <a:pt x="616836" y="421432"/>
                    <a:pt x="624346" y="421432"/>
                  </a:cubicBezTo>
                  <a:cubicBezTo>
                    <a:pt x="626223" y="419546"/>
                    <a:pt x="629039" y="419546"/>
                    <a:pt x="631856" y="420489"/>
                  </a:cubicBezTo>
                  <a:close/>
                  <a:moveTo>
                    <a:pt x="82717" y="729"/>
                  </a:moveTo>
                  <a:cubicBezTo>
                    <a:pt x="82717" y="729"/>
                    <a:pt x="82717" y="729"/>
                    <a:pt x="759493" y="139766"/>
                  </a:cubicBezTo>
                  <a:cubicBezTo>
                    <a:pt x="778292" y="143524"/>
                    <a:pt x="785812" y="162312"/>
                    <a:pt x="782052" y="177343"/>
                  </a:cubicBezTo>
                  <a:cubicBezTo>
                    <a:pt x="782052" y="177343"/>
                    <a:pt x="782052" y="177343"/>
                    <a:pt x="725654" y="466690"/>
                  </a:cubicBezTo>
                  <a:cubicBezTo>
                    <a:pt x="725654" y="466690"/>
                    <a:pt x="725654" y="466690"/>
                    <a:pt x="673016" y="410324"/>
                  </a:cubicBezTo>
                  <a:cubicBezTo>
                    <a:pt x="673016" y="410324"/>
                    <a:pt x="673016" y="410324"/>
                    <a:pt x="718135" y="192374"/>
                  </a:cubicBezTo>
                  <a:cubicBezTo>
                    <a:pt x="718135" y="192374"/>
                    <a:pt x="718135" y="192374"/>
                    <a:pt x="101517" y="64611"/>
                  </a:cubicBezTo>
                  <a:cubicBezTo>
                    <a:pt x="101517" y="64611"/>
                    <a:pt x="101517" y="64611"/>
                    <a:pt x="26319" y="417839"/>
                  </a:cubicBezTo>
                  <a:cubicBezTo>
                    <a:pt x="26319" y="417839"/>
                    <a:pt x="26319" y="417839"/>
                    <a:pt x="563980" y="530572"/>
                  </a:cubicBezTo>
                  <a:cubicBezTo>
                    <a:pt x="563980" y="530572"/>
                    <a:pt x="563980" y="530572"/>
                    <a:pt x="560220" y="590696"/>
                  </a:cubicBezTo>
                  <a:cubicBezTo>
                    <a:pt x="560220" y="590696"/>
                    <a:pt x="560220" y="590696"/>
                    <a:pt x="0" y="474206"/>
                  </a:cubicBezTo>
                  <a:lnTo>
                    <a:pt x="7520" y="429113"/>
                  </a:lnTo>
                  <a:cubicBezTo>
                    <a:pt x="15040" y="365231"/>
                    <a:pt x="15040" y="301349"/>
                    <a:pt x="3760" y="241225"/>
                  </a:cubicBezTo>
                  <a:cubicBezTo>
                    <a:pt x="3760" y="241225"/>
                    <a:pt x="3760" y="241225"/>
                    <a:pt x="48879" y="23275"/>
                  </a:cubicBezTo>
                  <a:cubicBezTo>
                    <a:pt x="48879" y="8244"/>
                    <a:pt x="67678" y="-3029"/>
                    <a:pt x="82717" y="7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 dirty="0"/>
            </a:p>
          </p:txBody>
        </p:sp>
        <p:sp>
          <p:nvSpPr>
            <p:cNvPr id="168" name="Freeform 21"/>
            <p:cNvSpPr>
              <a:spLocks/>
            </p:cNvSpPr>
            <p:nvPr/>
          </p:nvSpPr>
          <p:spPr bwMode="auto">
            <a:xfrm>
              <a:off x="7313613" y="3241675"/>
              <a:ext cx="296862" cy="428625"/>
            </a:xfrm>
            <a:custGeom>
              <a:avLst/>
              <a:gdLst>
                <a:gd name="T0" fmla="*/ 16 w 79"/>
                <a:gd name="T1" fmla="*/ 97 h 114"/>
                <a:gd name="T2" fmla="*/ 12 w 79"/>
                <a:gd name="T3" fmla="*/ 103 h 114"/>
                <a:gd name="T4" fmla="*/ 3 w 79"/>
                <a:gd name="T5" fmla="*/ 111 h 114"/>
                <a:gd name="T6" fmla="*/ 17 w 79"/>
                <a:gd name="T7" fmla="*/ 114 h 114"/>
                <a:gd name="T8" fmla="*/ 51 w 79"/>
                <a:gd name="T9" fmla="*/ 93 h 114"/>
                <a:gd name="T10" fmla="*/ 72 w 79"/>
                <a:gd name="T11" fmla="*/ 50 h 114"/>
                <a:gd name="T12" fmla="*/ 60 w 79"/>
                <a:gd name="T13" fmla="*/ 15 h 114"/>
                <a:gd name="T14" fmla="*/ 35 w 79"/>
                <a:gd name="T15" fmla="*/ 3 h 114"/>
                <a:gd name="T16" fmla="*/ 24 w 79"/>
                <a:gd name="T17" fmla="*/ 0 h 114"/>
                <a:gd name="T18" fmla="*/ 0 w 79"/>
                <a:gd name="T19" fmla="*/ 15 h 114"/>
                <a:gd name="T20" fmla="*/ 0 w 79"/>
                <a:gd name="T21" fmla="*/ 16 h 114"/>
                <a:gd name="T22" fmla="*/ 8 w 79"/>
                <a:gd name="T23" fmla="*/ 22 h 114"/>
                <a:gd name="T24" fmla="*/ 15 w 79"/>
                <a:gd name="T25" fmla="*/ 31 h 114"/>
                <a:gd name="T26" fmla="*/ 24 w 79"/>
                <a:gd name="T27" fmla="*/ 52 h 114"/>
                <a:gd name="T28" fmla="*/ 18 w 79"/>
                <a:gd name="T29" fmla="*/ 94 h 114"/>
                <a:gd name="T30" fmla="*/ 16 w 79"/>
                <a:gd name="T31" fmla="*/ 97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9" h="114">
                  <a:moveTo>
                    <a:pt x="16" y="97"/>
                  </a:moveTo>
                  <a:cubicBezTo>
                    <a:pt x="15" y="99"/>
                    <a:pt x="13" y="101"/>
                    <a:pt x="12" y="103"/>
                  </a:cubicBezTo>
                  <a:cubicBezTo>
                    <a:pt x="9" y="106"/>
                    <a:pt x="6" y="109"/>
                    <a:pt x="3" y="111"/>
                  </a:cubicBezTo>
                  <a:cubicBezTo>
                    <a:pt x="8" y="113"/>
                    <a:pt x="12" y="114"/>
                    <a:pt x="17" y="114"/>
                  </a:cubicBezTo>
                  <a:cubicBezTo>
                    <a:pt x="32" y="114"/>
                    <a:pt x="45" y="106"/>
                    <a:pt x="51" y="93"/>
                  </a:cubicBezTo>
                  <a:cubicBezTo>
                    <a:pt x="52" y="92"/>
                    <a:pt x="72" y="50"/>
                    <a:pt x="72" y="50"/>
                  </a:cubicBezTo>
                  <a:cubicBezTo>
                    <a:pt x="79" y="37"/>
                    <a:pt x="73" y="21"/>
                    <a:pt x="60" y="15"/>
                  </a:cubicBezTo>
                  <a:cubicBezTo>
                    <a:pt x="35" y="3"/>
                    <a:pt x="35" y="3"/>
                    <a:pt x="35" y="3"/>
                  </a:cubicBezTo>
                  <a:cubicBezTo>
                    <a:pt x="32" y="1"/>
                    <a:pt x="28" y="0"/>
                    <a:pt x="24" y="0"/>
                  </a:cubicBezTo>
                  <a:cubicBezTo>
                    <a:pt x="14" y="0"/>
                    <a:pt x="5" y="6"/>
                    <a:pt x="0" y="15"/>
                  </a:cubicBezTo>
                  <a:cubicBezTo>
                    <a:pt x="0" y="15"/>
                    <a:pt x="0" y="15"/>
                    <a:pt x="0" y="16"/>
                  </a:cubicBezTo>
                  <a:cubicBezTo>
                    <a:pt x="3" y="17"/>
                    <a:pt x="6" y="20"/>
                    <a:pt x="8" y="22"/>
                  </a:cubicBezTo>
                  <a:cubicBezTo>
                    <a:pt x="11" y="25"/>
                    <a:pt x="13" y="28"/>
                    <a:pt x="15" y="31"/>
                  </a:cubicBezTo>
                  <a:cubicBezTo>
                    <a:pt x="19" y="37"/>
                    <a:pt x="23" y="44"/>
                    <a:pt x="24" y="52"/>
                  </a:cubicBezTo>
                  <a:cubicBezTo>
                    <a:pt x="27" y="66"/>
                    <a:pt x="25" y="81"/>
                    <a:pt x="18" y="94"/>
                  </a:cubicBezTo>
                  <a:cubicBezTo>
                    <a:pt x="17" y="95"/>
                    <a:pt x="17" y="96"/>
                    <a:pt x="16" y="9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 dirty="0"/>
            </a:p>
          </p:txBody>
        </p:sp>
        <p:sp>
          <p:nvSpPr>
            <p:cNvPr id="169" name="Freeform 22"/>
            <p:cNvSpPr>
              <a:spLocks/>
            </p:cNvSpPr>
            <p:nvPr/>
          </p:nvSpPr>
          <p:spPr bwMode="auto">
            <a:xfrm>
              <a:off x="5226049" y="1831975"/>
              <a:ext cx="2138370" cy="3940175"/>
            </a:xfrm>
            <a:custGeom>
              <a:avLst/>
              <a:gdLst/>
              <a:ahLst/>
              <a:cxnLst/>
              <a:rect l="l" t="t" r="r" b="b"/>
              <a:pathLst>
                <a:path w="2138370" h="3940175">
                  <a:moveTo>
                    <a:pt x="56411" y="1677988"/>
                  </a:moveTo>
                  <a:cubicBezTo>
                    <a:pt x="63933" y="1677988"/>
                    <a:pt x="67694" y="1677988"/>
                    <a:pt x="71455" y="1677988"/>
                  </a:cubicBezTo>
                  <a:cubicBezTo>
                    <a:pt x="75215" y="1677988"/>
                    <a:pt x="75215" y="1677988"/>
                    <a:pt x="78976" y="1677988"/>
                  </a:cubicBezTo>
                  <a:cubicBezTo>
                    <a:pt x="82737" y="1677988"/>
                    <a:pt x="86498" y="1677988"/>
                    <a:pt x="90258" y="1681746"/>
                  </a:cubicBezTo>
                  <a:cubicBezTo>
                    <a:pt x="90258" y="1681746"/>
                    <a:pt x="90258" y="1681746"/>
                    <a:pt x="139149" y="1689261"/>
                  </a:cubicBezTo>
                  <a:cubicBezTo>
                    <a:pt x="139149" y="1689261"/>
                    <a:pt x="139149" y="1689261"/>
                    <a:pt x="161713" y="1693019"/>
                  </a:cubicBezTo>
                  <a:cubicBezTo>
                    <a:pt x="161713" y="1693019"/>
                    <a:pt x="161713" y="1693019"/>
                    <a:pt x="184278" y="1700535"/>
                  </a:cubicBezTo>
                  <a:cubicBezTo>
                    <a:pt x="184278" y="1700535"/>
                    <a:pt x="184278" y="1700535"/>
                    <a:pt x="436251" y="1749386"/>
                  </a:cubicBezTo>
                  <a:cubicBezTo>
                    <a:pt x="436251" y="1749386"/>
                    <a:pt x="436251" y="1749386"/>
                    <a:pt x="661897" y="1794479"/>
                  </a:cubicBezTo>
                  <a:cubicBezTo>
                    <a:pt x="661897" y="1794479"/>
                    <a:pt x="661897" y="1794479"/>
                    <a:pt x="868740" y="1835815"/>
                  </a:cubicBezTo>
                  <a:cubicBezTo>
                    <a:pt x="887544" y="1839573"/>
                    <a:pt x="906348" y="1850846"/>
                    <a:pt x="917630" y="1862120"/>
                  </a:cubicBezTo>
                  <a:cubicBezTo>
                    <a:pt x="925152" y="1869635"/>
                    <a:pt x="932674" y="1877151"/>
                    <a:pt x="940195" y="1884666"/>
                  </a:cubicBezTo>
                  <a:cubicBezTo>
                    <a:pt x="951477" y="1903455"/>
                    <a:pt x="958999" y="1922244"/>
                    <a:pt x="958999" y="1941033"/>
                  </a:cubicBezTo>
                  <a:cubicBezTo>
                    <a:pt x="958999" y="1944632"/>
                    <a:pt x="958999" y="1944784"/>
                    <a:pt x="958999" y="1944791"/>
                  </a:cubicBezTo>
                  <a:cubicBezTo>
                    <a:pt x="958999" y="1944791"/>
                    <a:pt x="958999" y="1944791"/>
                    <a:pt x="958999" y="2286749"/>
                  </a:cubicBezTo>
                  <a:cubicBezTo>
                    <a:pt x="958999" y="2286749"/>
                    <a:pt x="958999" y="2286749"/>
                    <a:pt x="958999" y="2756473"/>
                  </a:cubicBezTo>
                  <a:cubicBezTo>
                    <a:pt x="958999" y="2756473"/>
                    <a:pt x="958999" y="2756473"/>
                    <a:pt x="958999" y="2925573"/>
                  </a:cubicBezTo>
                  <a:cubicBezTo>
                    <a:pt x="958999" y="2925573"/>
                    <a:pt x="958999" y="2925573"/>
                    <a:pt x="1286187" y="2775262"/>
                  </a:cubicBezTo>
                  <a:cubicBezTo>
                    <a:pt x="1286187" y="2775262"/>
                    <a:pt x="1286187" y="2775262"/>
                    <a:pt x="1286187" y="2733926"/>
                  </a:cubicBezTo>
                  <a:cubicBezTo>
                    <a:pt x="1286187" y="2733926"/>
                    <a:pt x="1286187" y="2733926"/>
                    <a:pt x="1286187" y="2692590"/>
                  </a:cubicBezTo>
                  <a:cubicBezTo>
                    <a:pt x="1286187" y="2692590"/>
                    <a:pt x="1286187" y="2692590"/>
                    <a:pt x="1286187" y="2624950"/>
                  </a:cubicBezTo>
                  <a:cubicBezTo>
                    <a:pt x="1286187" y="2624950"/>
                    <a:pt x="1286187" y="2624950"/>
                    <a:pt x="1034215" y="2726410"/>
                  </a:cubicBezTo>
                  <a:cubicBezTo>
                    <a:pt x="1034215" y="2726410"/>
                    <a:pt x="1034215" y="2726410"/>
                    <a:pt x="1034215" y="2256687"/>
                  </a:cubicBezTo>
                  <a:cubicBezTo>
                    <a:pt x="1034215" y="2256687"/>
                    <a:pt x="1034215" y="2256687"/>
                    <a:pt x="1425336" y="2102618"/>
                  </a:cubicBezTo>
                  <a:lnTo>
                    <a:pt x="1444140" y="2098860"/>
                  </a:lnTo>
                  <a:cubicBezTo>
                    <a:pt x="1447900" y="2098860"/>
                    <a:pt x="1447900" y="2095102"/>
                    <a:pt x="1451661" y="2095102"/>
                  </a:cubicBezTo>
                  <a:cubicBezTo>
                    <a:pt x="1455422" y="2095102"/>
                    <a:pt x="1459183" y="2095102"/>
                    <a:pt x="1462943" y="2091345"/>
                  </a:cubicBezTo>
                  <a:cubicBezTo>
                    <a:pt x="1466704" y="2091345"/>
                    <a:pt x="1470465" y="2091345"/>
                    <a:pt x="1474226" y="2091345"/>
                  </a:cubicBezTo>
                  <a:cubicBezTo>
                    <a:pt x="1477987" y="2091345"/>
                    <a:pt x="1481747" y="2091345"/>
                    <a:pt x="1485508" y="2091345"/>
                  </a:cubicBezTo>
                  <a:cubicBezTo>
                    <a:pt x="1489269" y="2091345"/>
                    <a:pt x="1493030" y="2091345"/>
                    <a:pt x="1500551" y="2091345"/>
                  </a:cubicBezTo>
                  <a:lnTo>
                    <a:pt x="1504312" y="2087587"/>
                  </a:lnTo>
                  <a:cubicBezTo>
                    <a:pt x="1511834" y="2087587"/>
                    <a:pt x="1515594" y="2091345"/>
                    <a:pt x="1523116" y="2091345"/>
                  </a:cubicBezTo>
                  <a:cubicBezTo>
                    <a:pt x="1534398" y="2091345"/>
                    <a:pt x="1538159" y="2091345"/>
                    <a:pt x="1541920" y="2091345"/>
                  </a:cubicBezTo>
                  <a:cubicBezTo>
                    <a:pt x="1545681" y="2091345"/>
                    <a:pt x="1545681" y="2095102"/>
                    <a:pt x="1549441" y="2095102"/>
                  </a:cubicBezTo>
                  <a:cubicBezTo>
                    <a:pt x="1553202" y="2095102"/>
                    <a:pt x="1556963" y="2095102"/>
                    <a:pt x="1560724" y="2095102"/>
                  </a:cubicBezTo>
                  <a:cubicBezTo>
                    <a:pt x="1564484" y="2098860"/>
                    <a:pt x="1568245" y="2098860"/>
                    <a:pt x="1572006" y="2098860"/>
                  </a:cubicBezTo>
                  <a:lnTo>
                    <a:pt x="1579528" y="2102618"/>
                  </a:lnTo>
                  <a:cubicBezTo>
                    <a:pt x="1583288" y="2102618"/>
                    <a:pt x="1587049" y="2106376"/>
                    <a:pt x="1590810" y="2106376"/>
                  </a:cubicBezTo>
                  <a:cubicBezTo>
                    <a:pt x="1594571" y="2106376"/>
                    <a:pt x="1594571" y="2110133"/>
                    <a:pt x="1598331" y="2110133"/>
                  </a:cubicBezTo>
                  <a:cubicBezTo>
                    <a:pt x="1602092" y="2113891"/>
                    <a:pt x="1605853" y="2113891"/>
                    <a:pt x="1609614" y="2117649"/>
                  </a:cubicBezTo>
                  <a:cubicBezTo>
                    <a:pt x="1613375" y="2117649"/>
                    <a:pt x="1613375" y="2121407"/>
                    <a:pt x="1617135" y="2121407"/>
                  </a:cubicBezTo>
                  <a:cubicBezTo>
                    <a:pt x="1620896" y="2121407"/>
                    <a:pt x="1624657" y="2125165"/>
                    <a:pt x="1628418" y="2128922"/>
                  </a:cubicBezTo>
                  <a:cubicBezTo>
                    <a:pt x="1632179" y="2128922"/>
                    <a:pt x="1635939" y="2132680"/>
                    <a:pt x="1635939" y="2136438"/>
                  </a:cubicBezTo>
                  <a:cubicBezTo>
                    <a:pt x="1639700" y="2136438"/>
                    <a:pt x="1643461" y="2136438"/>
                    <a:pt x="1643461" y="2140196"/>
                  </a:cubicBezTo>
                  <a:cubicBezTo>
                    <a:pt x="1647222" y="2143954"/>
                    <a:pt x="1650982" y="2147711"/>
                    <a:pt x="1654743" y="2147711"/>
                  </a:cubicBezTo>
                  <a:cubicBezTo>
                    <a:pt x="1654743" y="2151469"/>
                    <a:pt x="1658504" y="2151469"/>
                    <a:pt x="1658504" y="2155227"/>
                  </a:cubicBezTo>
                  <a:cubicBezTo>
                    <a:pt x="1662265" y="2155227"/>
                    <a:pt x="1666026" y="2158985"/>
                    <a:pt x="1669786" y="2162742"/>
                  </a:cubicBezTo>
                  <a:cubicBezTo>
                    <a:pt x="1669786" y="2166500"/>
                    <a:pt x="1673547" y="2166500"/>
                    <a:pt x="1673547" y="2170258"/>
                  </a:cubicBezTo>
                  <a:cubicBezTo>
                    <a:pt x="1677308" y="2174016"/>
                    <a:pt x="1677308" y="2177774"/>
                    <a:pt x="1681069" y="2177774"/>
                  </a:cubicBezTo>
                  <a:cubicBezTo>
                    <a:pt x="1681069" y="2181531"/>
                    <a:pt x="1684829" y="2185289"/>
                    <a:pt x="1684829" y="2185289"/>
                  </a:cubicBezTo>
                  <a:cubicBezTo>
                    <a:pt x="1688590" y="2189047"/>
                    <a:pt x="1688590" y="2192805"/>
                    <a:pt x="1692351" y="2196563"/>
                  </a:cubicBezTo>
                  <a:cubicBezTo>
                    <a:pt x="1692351" y="2200320"/>
                    <a:pt x="1696112" y="2204078"/>
                    <a:pt x="1696112" y="2204078"/>
                  </a:cubicBezTo>
                  <a:cubicBezTo>
                    <a:pt x="1699862" y="2207825"/>
                    <a:pt x="1699873" y="2211572"/>
                    <a:pt x="1699873" y="2211594"/>
                  </a:cubicBezTo>
                  <a:cubicBezTo>
                    <a:pt x="1703633" y="2215352"/>
                    <a:pt x="1703633" y="2222867"/>
                    <a:pt x="1707394" y="2226625"/>
                  </a:cubicBezTo>
                  <a:cubicBezTo>
                    <a:pt x="1707394" y="2230383"/>
                    <a:pt x="1707394" y="2230383"/>
                    <a:pt x="1711155" y="2234140"/>
                  </a:cubicBezTo>
                  <a:cubicBezTo>
                    <a:pt x="1711155" y="2237898"/>
                    <a:pt x="1711155" y="2241656"/>
                    <a:pt x="1714916" y="2245414"/>
                  </a:cubicBezTo>
                  <a:cubicBezTo>
                    <a:pt x="1714916" y="2249172"/>
                    <a:pt x="1714916" y="2252929"/>
                    <a:pt x="1714916" y="2256687"/>
                  </a:cubicBezTo>
                  <a:cubicBezTo>
                    <a:pt x="1718676" y="2260445"/>
                    <a:pt x="1718676" y="2264203"/>
                    <a:pt x="1718676" y="2267961"/>
                  </a:cubicBezTo>
                  <a:cubicBezTo>
                    <a:pt x="1718676" y="2271718"/>
                    <a:pt x="1718676" y="2275476"/>
                    <a:pt x="1718676" y="2279234"/>
                  </a:cubicBezTo>
                  <a:cubicBezTo>
                    <a:pt x="1722437" y="2282992"/>
                    <a:pt x="1722437" y="2282992"/>
                    <a:pt x="1722437" y="2286749"/>
                  </a:cubicBezTo>
                  <a:cubicBezTo>
                    <a:pt x="1722437" y="2294265"/>
                    <a:pt x="1722437" y="2298023"/>
                    <a:pt x="1722437" y="2301781"/>
                  </a:cubicBezTo>
                  <a:cubicBezTo>
                    <a:pt x="1722437" y="2305538"/>
                    <a:pt x="1722437" y="2305538"/>
                    <a:pt x="1722437" y="3301352"/>
                  </a:cubicBezTo>
                  <a:cubicBezTo>
                    <a:pt x="1722437" y="3301352"/>
                    <a:pt x="1722437" y="3301352"/>
                    <a:pt x="1722437" y="3346445"/>
                  </a:cubicBezTo>
                  <a:cubicBezTo>
                    <a:pt x="1722437" y="3466694"/>
                    <a:pt x="1624657" y="3564397"/>
                    <a:pt x="1504312" y="3564397"/>
                  </a:cubicBezTo>
                  <a:cubicBezTo>
                    <a:pt x="1383967" y="3564397"/>
                    <a:pt x="1286187" y="3466694"/>
                    <a:pt x="1286187" y="3346445"/>
                  </a:cubicBezTo>
                  <a:cubicBezTo>
                    <a:pt x="1286187" y="3346445"/>
                    <a:pt x="1286187" y="3346445"/>
                    <a:pt x="1286187" y="3301352"/>
                  </a:cubicBezTo>
                  <a:cubicBezTo>
                    <a:pt x="1286187" y="3301352"/>
                    <a:pt x="1286187" y="3301352"/>
                    <a:pt x="1286187" y="3105947"/>
                  </a:cubicBezTo>
                  <a:cubicBezTo>
                    <a:pt x="1286187" y="3105947"/>
                    <a:pt x="1286187" y="3105947"/>
                    <a:pt x="1286187" y="3064611"/>
                  </a:cubicBezTo>
                  <a:cubicBezTo>
                    <a:pt x="1286187" y="3064611"/>
                    <a:pt x="1286187" y="3064611"/>
                    <a:pt x="1286187" y="3023275"/>
                  </a:cubicBezTo>
                  <a:cubicBezTo>
                    <a:pt x="1109431" y="3102189"/>
                    <a:pt x="902588" y="3199891"/>
                    <a:pt x="898827" y="3199891"/>
                  </a:cubicBezTo>
                  <a:cubicBezTo>
                    <a:pt x="898827" y="3199891"/>
                    <a:pt x="898827" y="3199891"/>
                    <a:pt x="898827" y="3827442"/>
                  </a:cubicBezTo>
                  <a:cubicBezTo>
                    <a:pt x="898827" y="3891324"/>
                    <a:pt x="849936" y="3940175"/>
                    <a:pt x="786003" y="3940175"/>
                  </a:cubicBezTo>
                  <a:cubicBezTo>
                    <a:pt x="725831" y="3940175"/>
                    <a:pt x="673180" y="3891324"/>
                    <a:pt x="673180" y="3827442"/>
                  </a:cubicBezTo>
                  <a:cubicBezTo>
                    <a:pt x="673180" y="3827442"/>
                    <a:pt x="673180" y="3827442"/>
                    <a:pt x="673180" y="3154798"/>
                  </a:cubicBezTo>
                  <a:cubicBezTo>
                    <a:pt x="673180" y="3154798"/>
                    <a:pt x="673180" y="3154798"/>
                    <a:pt x="225647" y="3064611"/>
                  </a:cubicBezTo>
                  <a:cubicBezTo>
                    <a:pt x="225647" y="3064611"/>
                    <a:pt x="225647" y="3064611"/>
                    <a:pt x="225647" y="3677130"/>
                  </a:cubicBezTo>
                  <a:cubicBezTo>
                    <a:pt x="225647" y="3741013"/>
                    <a:pt x="176756" y="3789864"/>
                    <a:pt x="112823" y="3789864"/>
                  </a:cubicBezTo>
                  <a:cubicBezTo>
                    <a:pt x="52651" y="3789864"/>
                    <a:pt x="0" y="3741013"/>
                    <a:pt x="0" y="3677130"/>
                  </a:cubicBezTo>
                  <a:cubicBezTo>
                    <a:pt x="0" y="3677130"/>
                    <a:pt x="0" y="3677130"/>
                    <a:pt x="0" y="1753144"/>
                  </a:cubicBezTo>
                  <a:cubicBezTo>
                    <a:pt x="0" y="1745628"/>
                    <a:pt x="0" y="1741870"/>
                    <a:pt x="0" y="1738113"/>
                  </a:cubicBezTo>
                  <a:lnTo>
                    <a:pt x="3761" y="1734355"/>
                  </a:lnTo>
                  <a:cubicBezTo>
                    <a:pt x="3761" y="1730597"/>
                    <a:pt x="3761" y="1726839"/>
                    <a:pt x="3761" y="1723082"/>
                  </a:cubicBezTo>
                  <a:cubicBezTo>
                    <a:pt x="7400" y="1723082"/>
                    <a:pt x="7517" y="1723082"/>
                    <a:pt x="7521" y="1723082"/>
                  </a:cubicBezTo>
                  <a:cubicBezTo>
                    <a:pt x="7521" y="1719324"/>
                    <a:pt x="11282" y="1715566"/>
                    <a:pt x="11282" y="1711808"/>
                  </a:cubicBezTo>
                  <a:lnTo>
                    <a:pt x="15043" y="1708050"/>
                  </a:lnTo>
                  <a:cubicBezTo>
                    <a:pt x="15043" y="1704293"/>
                    <a:pt x="18804" y="1700535"/>
                    <a:pt x="22564" y="1700535"/>
                  </a:cubicBezTo>
                  <a:lnTo>
                    <a:pt x="30086" y="1689261"/>
                  </a:lnTo>
                  <a:cubicBezTo>
                    <a:pt x="33847" y="1689261"/>
                    <a:pt x="37608" y="1685504"/>
                    <a:pt x="41368" y="1685504"/>
                  </a:cubicBezTo>
                  <a:cubicBezTo>
                    <a:pt x="45121" y="1685504"/>
                    <a:pt x="45129" y="1681763"/>
                    <a:pt x="45129" y="1681746"/>
                  </a:cubicBezTo>
                  <a:cubicBezTo>
                    <a:pt x="48890" y="1681746"/>
                    <a:pt x="52651" y="1681746"/>
                    <a:pt x="56411" y="1677988"/>
                  </a:cubicBezTo>
                  <a:close/>
                  <a:moveTo>
                    <a:pt x="590566" y="1068388"/>
                  </a:moveTo>
                  <a:lnTo>
                    <a:pt x="609362" y="1068388"/>
                  </a:lnTo>
                  <a:cubicBezTo>
                    <a:pt x="628158" y="1068388"/>
                    <a:pt x="646954" y="1072150"/>
                    <a:pt x="661991" y="1075911"/>
                  </a:cubicBezTo>
                  <a:cubicBezTo>
                    <a:pt x="669510" y="1079673"/>
                    <a:pt x="677028" y="1079673"/>
                    <a:pt x="684546" y="1083435"/>
                  </a:cubicBezTo>
                  <a:cubicBezTo>
                    <a:pt x="707102" y="1087197"/>
                    <a:pt x="729657" y="1094720"/>
                    <a:pt x="752213" y="1106005"/>
                  </a:cubicBezTo>
                  <a:cubicBezTo>
                    <a:pt x="752222" y="1106011"/>
                    <a:pt x="753400" y="1106718"/>
                    <a:pt x="902581" y="1196285"/>
                  </a:cubicBezTo>
                  <a:cubicBezTo>
                    <a:pt x="902591" y="1196291"/>
                    <a:pt x="903183" y="1196647"/>
                    <a:pt x="940174" y="1218855"/>
                  </a:cubicBezTo>
                  <a:cubicBezTo>
                    <a:pt x="940180" y="1218858"/>
                    <a:pt x="940549" y="1219043"/>
                    <a:pt x="962729" y="1230140"/>
                  </a:cubicBezTo>
                  <a:cubicBezTo>
                    <a:pt x="962737" y="1230145"/>
                    <a:pt x="963690" y="1230711"/>
                    <a:pt x="1083024" y="1301612"/>
                  </a:cubicBezTo>
                  <a:cubicBezTo>
                    <a:pt x="1083036" y="1301619"/>
                    <a:pt x="1085299" y="1302966"/>
                    <a:pt x="1519094" y="1561169"/>
                  </a:cubicBezTo>
                  <a:cubicBezTo>
                    <a:pt x="1519107" y="1561166"/>
                    <a:pt x="1521349" y="1560705"/>
                    <a:pt x="1921331" y="1478412"/>
                  </a:cubicBezTo>
                  <a:cubicBezTo>
                    <a:pt x="1932609" y="1474650"/>
                    <a:pt x="1943886" y="1474650"/>
                    <a:pt x="1958923" y="1474650"/>
                  </a:cubicBezTo>
                  <a:cubicBezTo>
                    <a:pt x="1996515" y="1474650"/>
                    <a:pt x="2037867" y="1485935"/>
                    <a:pt x="2067941" y="1508505"/>
                  </a:cubicBezTo>
                  <a:cubicBezTo>
                    <a:pt x="2079218" y="1519790"/>
                    <a:pt x="2086737" y="1527313"/>
                    <a:pt x="2094255" y="1538598"/>
                  </a:cubicBezTo>
                  <a:cubicBezTo>
                    <a:pt x="2105533" y="1549884"/>
                    <a:pt x="2113051" y="1561169"/>
                    <a:pt x="2120570" y="1572454"/>
                  </a:cubicBezTo>
                  <a:cubicBezTo>
                    <a:pt x="2124329" y="1587500"/>
                    <a:pt x="2131847" y="1602547"/>
                    <a:pt x="2135607" y="1617594"/>
                  </a:cubicBezTo>
                  <a:cubicBezTo>
                    <a:pt x="2143125" y="1662734"/>
                    <a:pt x="2135607" y="1711636"/>
                    <a:pt x="2109292" y="1753014"/>
                  </a:cubicBezTo>
                  <a:cubicBezTo>
                    <a:pt x="2101774" y="1760538"/>
                    <a:pt x="2094255" y="1771823"/>
                    <a:pt x="2086737" y="1779346"/>
                  </a:cubicBezTo>
                  <a:cubicBezTo>
                    <a:pt x="2075459" y="1790631"/>
                    <a:pt x="2067941" y="1798155"/>
                    <a:pt x="2056663" y="1805678"/>
                  </a:cubicBezTo>
                  <a:cubicBezTo>
                    <a:pt x="2037867" y="1816963"/>
                    <a:pt x="2019071" y="1824486"/>
                    <a:pt x="1996515" y="1828248"/>
                  </a:cubicBezTo>
                  <a:cubicBezTo>
                    <a:pt x="1996505" y="1828251"/>
                    <a:pt x="1995905" y="1828431"/>
                    <a:pt x="1958923" y="1839533"/>
                  </a:cubicBezTo>
                  <a:cubicBezTo>
                    <a:pt x="1958913" y="1839535"/>
                    <a:pt x="1957616" y="1839807"/>
                    <a:pt x="1797277" y="1873388"/>
                  </a:cubicBezTo>
                  <a:cubicBezTo>
                    <a:pt x="1797266" y="1873390"/>
                    <a:pt x="1795978" y="1873660"/>
                    <a:pt x="1635630" y="1907243"/>
                  </a:cubicBezTo>
                  <a:cubicBezTo>
                    <a:pt x="1635618" y="1907246"/>
                    <a:pt x="1634439" y="1907482"/>
                    <a:pt x="1522853" y="1929813"/>
                  </a:cubicBezTo>
                  <a:cubicBezTo>
                    <a:pt x="1511576" y="1933575"/>
                    <a:pt x="1500298" y="1933575"/>
                    <a:pt x="1485261" y="1933575"/>
                  </a:cubicBezTo>
                  <a:cubicBezTo>
                    <a:pt x="1455187" y="1933575"/>
                    <a:pt x="1421354" y="1926052"/>
                    <a:pt x="1395040" y="1907243"/>
                  </a:cubicBezTo>
                  <a:cubicBezTo>
                    <a:pt x="1395028" y="1907236"/>
                    <a:pt x="1393436" y="1906326"/>
                    <a:pt x="1184523" y="1786870"/>
                  </a:cubicBezTo>
                  <a:cubicBezTo>
                    <a:pt x="1184514" y="1786864"/>
                    <a:pt x="1183059" y="1785999"/>
                    <a:pt x="943933" y="1643926"/>
                  </a:cubicBezTo>
                  <a:cubicBezTo>
                    <a:pt x="943930" y="1643923"/>
                    <a:pt x="943880" y="1643873"/>
                    <a:pt x="942993" y="1642985"/>
                  </a:cubicBezTo>
                  <a:lnTo>
                    <a:pt x="936414" y="1636402"/>
                  </a:lnTo>
                  <a:cubicBezTo>
                    <a:pt x="936414" y="1640164"/>
                    <a:pt x="936414" y="1640164"/>
                    <a:pt x="928896" y="1715398"/>
                  </a:cubicBezTo>
                  <a:cubicBezTo>
                    <a:pt x="928895" y="1715410"/>
                    <a:pt x="928842" y="1716264"/>
                    <a:pt x="925137" y="1775584"/>
                  </a:cubicBezTo>
                  <a:cubicBezTo>
                    <a:pt x="913859" y="1771823"/>
                    <a:pt x="898822" y="1764299"/>
                    <a:pt x="883785" y="1764299"/>
                  </a:cubicBezTo>
                  <a:cubicBezTo>
                    <a:pt x="883770" y="1764296"/>
                    <a:pt x="881962" y="1763928"/>
                    <a:pt x="661991" y="1719159"/>
                  </a:cubicBezTo>
                  <a:cubicBezTo>
                    <a:pt x="661977" y="1719156"/>
                    <a:pt x="660177" y="1718796"/>
                    <a:pt x="436438" y="1674019"/>
                  </a:cubicBezTo>
                  <a:cubicBezTo>
                    <a:pt x="436429" y="1674017"/>
                    <a:pt x="434938" y="1673719"/>
                    <a:pt x="192088" y="1625117"/>
                  </a:cubicBezTo>
                  <a:cubicBezTo>
                    <a:pt x="192089" y="1625106"/>
                    <a:pt x="192165" y="1624036"/>
                    <a:pt x="199606" y="1519790"/>
                  </a:cubicBezTo>
                  <a:cubicBezTo>
                    <a:pt x="199607" y="1519783"/>
                    <a:pt x="199668" y="1519357"/>
                    <a:pt x="203365" y="1493458"/>
                  </a:cubicBezTo>
                  <a:cubicBezTo>
                    <a:pt x="203365" y="1478412"/>
                    <a:pt x="207125" y="1459603"/>
                    <a:pt x="210884" y="1444556"/>
                  </a:cubicBezTo>
                  <a:cubicBezTo>
                    <a:pt x="214643" y="1418225"/>
                    <a:pt x="218402" y="1391893"/>
                    <a:pt x="229680" y="1369323"/>
                  </a:cubicBezTo>
                  <a:cubicBezTo>
                    <a:pt x="267273" y="1252711"/>
                    <a:pt x="342457" y="1158669"/>
                    <a:pt x="436438" y="1106005"/>
                  </a:cubicBezTo>
                  <a:cubicBezTo>
                    <a:pt x="485308" y="1083435"/>
                    <a:pt x="537937" y="1068388"/>
                    <a:pt x="590566" y="1068388"/>
                  </a:cubicBezTo>
                  <a:close/>
                  <a:moveTo>
                    <a:pt x="718213" y="0"/>
                  </a:moveTo>
                  <a:cubicBezTo>
                    <a:pt x="733244" y="0"/>
                    <a:pt x="748275" y="0"/>
                    <a:pt x="763306" y="3764"/>
                  </a:cubicBezTo>
                  <a:cubicBezTo>
                    <a:pt x="797126" y="7529"/>
                    <a:pt x="827188" y="15057"/>
                    <a:pt x="857250" y="26350"/>
                  </a:cubicBezTo>
                  <a:cubicBezTo>
                    <a:pt x="887312" y="37643"/>
                    <a:pt x="913616" y="52700"/>
                    <a:pt x="939920" y="71522"/>
                  </a:cubicBezTo>
                  <a:cubicBezTo>
                    <a:pt x="969982" y="90343"/>
                    <a:pt x="996287" y="112929"/>
                    <a:pt x="1018833" y="143043"/>
                  </a:cubicBezTo>
                  <a:cubicBezTo>
                    <a:pt x="1109019" y="244680"/>
                    <a:pt x="1154112" y="391487"/>
                    <a:pt x="1135323" y="549588"/>
                  </a:cubicBezTo>
                  <a:cubicBezTo>
                    <a:pt x="1135323" y="553352"/>
                    <a:pt x="1135323" y="553352"/>
                    <a:pt x="1135323" y="557116"/>
                  </a:cubicBezTo>
                  <a:cubicBezTo>
                    <a:pt x="1135323" y="560881"/>
                    <a:pt x="1135323" y="564645"/>
                    <a:pt x="1135323" y="568409"/>
                  </a:cubicBezTo>
                  <a:cubicBezTo>
                    <a:pt x="1131566" y="590995"/>
                    <a:pt x="1124050" y="613581"/>
                    <a:pt x="1120292" y="639931"/>
                  </a:cubicBezTo>
                  <a:cubicBezTo>
                    <a:pt x="1112777" y="662517"/>
                    <a:pt x="1101504" y="685103"/>
                    <a:pt x="1093988" y="711453"/>
                  </a:cubicBezTo>
                  <a:cubicBezTo>
                    <a:pt x="1082715" y="734039"/>
                    <a:pt x="1071442" y="756624"/>
                    <a:pt x="1056411" y="779210"/>
                  </a:cubicBezTo>
                  <a:cubicBezTo>
                    <a:pt x="1052653" y="782974"/>
                    <a:pt x="1048895" y="790503"/>
                    <a:pt x="1045137" y="794267"/>
                  </a:cubicBezTo>
                  <a:cubicBezTo>
                    <a:pt x="1026349" y="824382"/>
                    <a:pt x="1003802" y="850732"/>
                    <a:pt x="977498" y="873318"/>
                  </a:cubicBezTo>
                  <a:cubicBezTo>
                    <a:pt x="951194" y="899668"/>
                    <a:pt x="917374" y="926018"/>
                    <a:pt x="883554" y="944839"/>
                  </a:cubicBezTo>
                  <a:cubicBezTo>
                    <a:pt x="823430" y="974954"/>
                    <a:pt x="759548" y="993775"/>
                    <a:pt x="691909" y="993775"/>
                  </a:cubicBezTo>
                  <a:cubicBezTo>
                    <a:pt x="680636" y="993775"/>
                    <a:pt x="673120" y="993775"/>
                    <a:pt x="661847" y="993775"/>
                  </a:cubicBezTo>
                  <a:lnTo>
                    <a:pt x="646816" y="990011"/>
                  </a:lnTo>
                  <a:cubicBezTo>
                    <a:pt x="567903" y="982482"/>
                    <a:pt x="496506" y="948604"/>
                    <a:pt x="436382" y="899668"/>
                  </a:cubicBezTo>
                  <a:cubicBezTo>
                    <a:pt x="406320" y="873318"/>
                    <a:pt x="380016" y="839439"/>
                    <a:pt x="357469" y="805560"/>
                  </a:cubicBezTo>
                  <a:cubicBezTo>
                    <a:pt x="342438" y="786739"/>
                    <a:pt x="331165" y="764153"/>
                    <a:pt x="319892" y="737803"/>
                  </a:cubicBezTo>
                  <a:lnTo>
                    <a:pt x="289830" y="666281"/>
                  </a:lnTo>
                  <a:cubicBezTo>
                    <a:pt x="271041" y="598524"/>
                    <a:pt x="263525" y="523238"/>
                    <a:pt x="274799" y="444187"/>
                  </a:cubicBezTo>
                  <a:cubicBezTo>
                    <a:pt x="304861" y="188215"/>
                    <a:pt x="500264" y="0"/>
                    <a:pt x="71821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 dirty="0"/>
            </a:p>
          </p:txBody>
        </p:sp>
      </p:grpSp>
      <p:grpSp>
        <p:nvGrpSpPr>
          <p:cNvPr id="170" name="グループ化 169"/>
          <p:cNvGrpSpPr>
            <a:grpSpLocks noChangeAspect="1"/>
          </p:cNvGrpSpPr>
          <p:nvPr/>
        </p:nvGrpSpPr>
        <p:grpSpPr>
          <a:xfrm>
            <a:off x="1463165" y="3964294"/>
            <a:ext cx="323320" cy="349785"/>
            <a:chOff x="4766112" y="1593874"/>
            <a:chExt cx="3862142" cy="4178276"/>
          </a:xfrm>
          <a:solidFill>
            <a:schemeClr val="accent6"/>
          </a:solidFill>
          <a:effectLst>
            <a:glow rad="12700">
              <a:schemeClr val="bg1"/>
            </a:glow>
          </a:effectLst>
        </p:grpSpPr>
        <p:sp>
          <p:nvSpPr>
            <p:cNvPr id="171" name="Freeform 17"/>
            <p:cNvSpPr>
              <a:spLocks/>
            </p:cNvSpPr>
            <p:nvPr/>
          </p:nvSpPr>
          <p:spPr bwMode="auto">
            <a:xfrm>
              <a:off x="4766112" y="1593874"/>
              <a:ext cx="3862142" cy="3705202"/>
            </a:xfrm>
            <a:custGeom>
              <a:avLst/>
              <a:gdLst/>
              <a:ahLst/>
              <a:cxnLst/>
              <a:rect l="l" t="t" r="r" b="b"/>
              <a:pathLst>
                <a:path w="3862142" h="3705202">
                  <a:moveTo>
                    <a:pt x="712934" y="933426"/>
                  </a:moveTo>
                  <a:cubicBezTo>
                    <a:pt x="724214" y="955991"/>
                    <a:pt x="731734" y="982316"/>
                    <a:pt x="743013" y="1004881"/>
                  </a:cubicBezTo>
                  <a:cubicBezTo>
                    <a:pt x="754293" y="1027446"/>
                    <a:pt x="765572" y="1050011"/>
                    <a:pt x="780612" y="1068815"/>
                  </a:cubicBezTo>
                  <a:cubicBezTo>
                    <a:pt x="780612" y="1068815"/>
                    <a:pt x="780612" y="1068815"/>
                    <a:pt x="340707" y="1407286"/>
                  </a:cubicBezTo>
                  <a:cubicBezTo>
                    <a:pt x="340707" y="1407286"/>
                    <a:pt x="340707" y="1407286"/>
                    <a:pt x="239191" y="1486263"/>
                  </a:cubicBezTo>
                  <a:cubicBezTo>
                    <a:pt x="239191" y="1486263"/>
                    <a:pt x="239191" y="1486263"/>
                    <a:pt x="453503" y="1542675"/>
                  </a:cubicBezTo>
                  <a:cubicBezTo>
                    <a:pt x="453503" y="1542675"/>
                    <a:pt x="453503" y="1542675"/>
                    <a:pt x="645257" y="1595326"/>
                  </a:cubicBezTo>
                  <a:cubicBezTo>
                    <a:pt x="637737" y="1617891"/>
                    <a:pt x="630217" y="1644216"/>
                    <a:pt x="626457" y="1666781"/>
                  </a:cubicBezTo>
                  <a:cubicBezTo>
                    <a:pt x="622697" y="1689346"/>
                    <a:pt x="618938" y="1708150"/>
                    <a:pt x="618938" y="1726954"/>
                  </a:cubicBezTo>
                  <a:lnTo>
                    <a:pt x="615178" y="1745758"/>
                  </a:lnTo>
                  <a:cubicBezTo>
                    <a:pt x="615178" y="1745758"/>
                    <a:pt x="615178" y="1745758"/>
                    <a:pt x="453503" y="1700628"/>
                  </a:cubicBezTo>
                  <a:cubicBezTo>
                    <a:pt x="453503" y="1700628"/>
                    <a:pt x="453503" y="1700628"/>
                    <a:pt x="453503" y="1862342"/>
                  </a:cubicBezTo>
                  <a:cubicBezTo>
                    <a:pt x="442224" y="1869864"/>
                    <a:pt x="434704" y="1877385"/>
                    <a:pt x="427184" y="1884907"/>
                  </a:cubicBezTo>
                  <a:cubicBezTo>
                    <a:pt x="400865" y="1911232"/>
                    <a:pt x="385826" y="1948840"/>
                    <a:pt x="385826" y="1990209"/>
                  </a:cubicBezTo>
                  <a:cubicBezTo>
                    <a:pt x="385826" y="1990209"/>
                    <a:pt x="385826" y="1990209"/>
                    <a:pt x="385826" y="2949211"/>
                  </a:cubicBezTo>
                  <a:cubicBezTo>
                    <a:pt x="367026" y="2964255"/>
                    <a:pt x="340707" y="2971776"/>
                    <a:pt x="318148" y="2971776"/>
                  </a:cubicBezTo>
                  <a:cubicBezTo>
                    <a:pt x="242951" y="2971776"/>
                    <a:pt x="182793" y="2911604"/>
                    <a:pt x="182793" y="2836388"/>
                  </a:cubicBezTo>
                  <a:cubicBezTo>
                    <a:pt x="182793" y="2836388"/>
                    <a:pt x="182793" y="2836388"/>
                    <a:pt x="182793" y="1625412"/>
                  </a:cubicBezTo>
                  <a:cubicBezTo>
                    <a:pt x="182793" y="1625412"/>
                    <a:pt x="182793" y="1625412"/>
                    <a:pt x="54958" y="1591565"/>
                  </a:cubicBezTo>
                  <a:cubicBezTo>
                    <a:pt x="28639" y="1584043"/>
                    <a:pt x="6079" y="1561479"/>
                    <a:pt x="2319" y="1535153"/>
                  </a:cubicBezTo>
                  <a:cubicBezTo>
                    <a:pt x="-5200" y="1505067"/>
                    <a:pt x="6079" y="1478741"/>
                    <a:pt x="28639" y="1459937"/>
                  </a:cubicBezTo>
                  <a:cubicBezTo>
                    <a:pt x="28639" y="1459937"/>
                    <a:pt x="28639" y="1459937"/>
                    <a:pt x="712934" y="933426"/>
                  </a:cubicBezTo>
                  <a:close/>
                  <a:moveTo>
                    <a:pt x="1456716" y="1148"/>
                  </a:moveTo>
                  <a:cubicBezTo>
                    <a:pt x="1456716" y="1148"/>
                    <a:pt x="1456716" y="1148"/>
                    <a:pt x="2960614" y="271901"/>
                  </a:cubicBezTo>
                  <a:cubicBezTo>
                    <a:pt x="2986932" y="275662"/>
                    <a:pt x="3005731" y="290703"/>
                    <a:pt x="3020770" y="309506"/>
                  </a:cubicBezTo>
                  <a:cubicBezTo>
                    <a:pt x="3035809" y="332069"/>
                    <a:pt x="3039569" y="354631"/>
                    <a:pt x="3035809" y="380955"/>
                  </a:cubicBezTo>
                  <a:cubicBezTo>
                    <a:pt x="3035809" y="380955"/>
                    <a:pt x="3035809" y="380955"/>
                    <a:pt x="2877900" y="1155610"/>
                  </a:cubicBezTo>
                  <a:cubicBezTo>
                    <a:pt x="2877900" y="1155610"/>
                    <a:pt x="2877900" y="1155610"/>
                    <a:pt x="3802797" y="1354914"/>
                  </a:cubicBezTo>
                  <a:cubicBezTo>
                    <a:pt x="3829115" y="1362435"/>
                    <a:pt x="3851673" y="1381237"/>
                    <a:pt x="3859193" y="1407560"/>
                  </a:cubicBezTo>
                  <a:cubicBezTo>
                    <a:pt x="3866712" y="1433884"/>
                    <a:pt x="3859193" y="1460207"/>
                    <a:pt x="3844153" y="1479009"/>
                  </a:cubicBezTo>
                  <a:cubicBezTo>
                    <a:pt x="3844153" y="1479009"/>
                    <a:pt x="3844153" y="1479009"/>
                    <a:pt x="3708803" y="1625667"/>
                  </a:cubicBezTo>
                  <a:cubicBezTo>
                    <a:pt x="3708803" y="1625667"/>
                    <a:pt x="3708803" y="1625667"/>
                    <a:pt x="3708803" y="2719961"/>
                  </a:cubicBezTo>
                  <a:cubicBezTo>
                    <a:pt x="3708803" y="2780129"/>
                    <a:pt x="3659926" y="2832775"/>
                    <a:pt x="3596011" y="2832775"/>
                  </a:cubicBezTo>
                  <a:cubicBezTo>
                    <a:pt x="3535855" y="2832775"/>
                    <a:pt x="3483218" y="2780129"/>
                    <a:pt x="3483218" y="2719961"/>
                  </a:cubicBezTo>
                  <a:cubicBezTo>
                    <a:pt x="3483218" y="2719961"/>
                    <a:pt x="3483218" y="2719961"/>
                    <a:pt x="3483218" y="1873858"/>
                  </a:cubicBezTo>
                  <a:cubicBezTo>
                    <a:pt x="3483218" y="1873858"/>
                    <a:pt x="3483218" y="1873858"/>
                    <a:pt x="3047088" y="2358957"/>
                  </a:cubicBezTo>
                  <a:cubicBezTo>
                    <a:pt x="3032049" y="2373999"/>
                    <a:pt x="3013250" y="2381520"/>
                    <a:pt x="2990692" y="2381520"/>
                  </a:cubicBezTo>
                  <a:cubicBezTo>
                    <a:pt x="2983172" y="2381520"/>
                    <a:pt x="2979413" y="2381520"/>
                    <a:pt x="2971893" y="2381520"/>
                  </a:cubicBezTo>
                  <a:cubicBezTo>
                    <a:pt x="2971893" y="2381520"/>
                    <a:pt x="2971893" y="2381520"/>
                    <a:pt x="2813984" y="2336394"/>
                  </a:cubicBezTo>
                  <a:cubicBezTo>
                    <a:pt x="2813984" y="2336394"/>
                    <a:pt x="2813984" y="2336394"/>
                    <a:pt x="2813984" y="3569825"/>
                  </a:cubicBezTo>
                  <a:cubicBezTo>
                    <a:pt x="2813984" y="3645035"/>
                    <a:pt x="2753828" y="3705202"/>
                    <a:pt x="2678633" y="3705202"/>
                  </a:cubicBezTo>
                  <a:cubicBezTo>
                    <a:pt x="2603438" y="3705202"/>
                    <a:pt x="2543282" y="3645035"/>
                    <a:pt x="2543282" y="3569825"/>
                  </a:cubicBezTo>
                  <a:cubicBezTo>
                    <a:pt x="2543282" y="3569825"/>
                    <a:pt x="2543282" y="3569825"/>
                    <a:pt x="2543282" y="2276227"/>
                  </a:cubicBezTo>
                  <a:cubicBezTo>
                    <a:pt x="2543282" y="2272466"/>
                    <a:pt x="2543282" y="2268706"/>
                    <a:pt x="2543282" y="2264946"/>
                  </a:cubicBezTo>
                  <a:cubicBezTo>
                    <a:pt x="2543282" y="2264946"/>
                    <a:pt x="2543282" y="2264946"/>
                    <a:pt x="2189866" y="2170934"/>
                  </a:cubicBezTo>
                  <a:cubicBezTo>
                    <a:pt x="2189866" y="2170934"/>
                    <a:pt x="2189866" y="2170934"/>
                    <a:pt x="2351535" y="2137090"/>
                  </a:cubicBezTo>
                  <a:cubicBezTo>
                    <a:pt x="2351535" y="2137090"/>
                    <a:pt x="2351535" y="2137090"/>
                    <a:pt x="2464328" y="2110767"/>
                  </a:cubicBezTo>
                  <a:cubicBezTo>
                    <a:pt x="2479367" y="2107006"/>
                    <a:pt x="2494406" y="2103246"/>
                    <a:pt x="2505685" y="2099485"/>
                  </a:cubicBezTo>
                  <a:cubicBezTo>
                    <a:pt x="2505685" y="2099485"/>
                    <a:pt x="2505685" y="2099485"/>
                    <a:pt x="2667354" y="2144611"/>
                  </a:cubicBezTo>
                  <a:cubicBezTo>
                    <a:pt x="2667354" y="2144611"/>
                    <a:pt x="2667354" y="2144611"/>
                    <a:pt x="2753828" y="2167174"/>
                  </a:cubicBezTo>
                  <a:cubicBezTo>
                    <a:pt x="2753828" y="2167174"/>
                    <a:pt x="2753828" y="2167174"/>
                    <a:pt x="2964374" y="2223580"/>
                  </a:cubicBezTo>
                  <a:cubicBezTo>
                    <a:pt x="2964374" y="2223580"/>
                    <a:pt x="2964374" y="2223580"/>
                    <a:pt x="3483218" y="1651990"/>
                  </a:cubicBezTo>
                  <a:cubicBezTo>
                    <a:pt x="3483218" y="1651990"/>
                    <a:pt x="3483218" y="1651990"/>
                    <a:pt x="3644887" y="1475249"/>
                  </a:cubicBezTo>
                  <a:cubicBezTo>
                    <a:pt x="3644887" y="1475249"/>
                    <a:pt x="3644887" y="1475249"/>
                    <a:pt x="3483218" y="1441405"/>
                  </a:cubicBezTo>
                  <a:cubicBezTo>
                    <a:pt x="3483218" y="1441405"/>
                    <a:pt x="3483218" y="1441405"/>
                    <a:pt x="2847822" y="1302268"/>
                  </a:cubicBezTo>
                  <a:cubicBezTo>
                    <a:pt x="2847822" y="1302268"/>
                    <a:pt x="2847822" y="1302268"/>
                    <a:pt x="2825263" y="1433884"/>
                  </a:cubicBezTo>
                  <a:cubicBezTo>
                    <a:pt x="2817744" y="1456446"/>
                    <a:pt x="2806464" y="1479009"/>
                    <a:pt x="2783906" y="1490291"/>
                  </a:cubicBezTo>
                  <a:cubicBezTo>
                    <a:pt x="2768867" y="1501572"/>
                    <a:pt x="2753828" y="1505332"/>
                    <a:pt x="2735029" y="1505332"/>
                  </a:cubicBezTo>
                  <a:cubicBezTo>
                    <a:pt x="2727510" y="1505332"/>
                    <a:pt x="2719990" y="1505332"/>
                    <a:pt x="2716231" y="1501572"/>
                  </a:cubicBezTo>
                  <a:cubicBezTo>
                    <a:pt x="2716231" y="1501572"/>
                    <a:pt x="2716231" y="1501572"/>
                    <a:pt x="2223704" y="1388758"/>
                  </a:cubicBezTo>
                  <a:cubicBezTo>
                    <a:pt x="2223704" y="1388758"/>
                    <a:pt x="2223704" y="1388758"/>
                    <a:pt x="2208665" y="1467728"/>
                  </a:cubicBezTo>
                  <a:cubicBezTo>
                    <a:pt x="2208665" y="1467728"/>
                    <a:pt x="2208665" y="1467728"/>
                    <a:pt x="2396652" y="1512853"/>
                  </a:cubicBezTo>
                  <a:cubicBezTo>
                    <a:pt x="2411691" y="1516614"/>
                    <a:pt x="2422970" y="1527895"/>
                    <a:pt x="2426730" y="1539177"/>
                  </a:cubicBezTo>
                  <a:cubicBezTo>
                    <a:pt x="2430490" y="1554218"/>
                    <a:pt x="2422970" y="1569260"/>
                    <a:pt x="2411691" y="1576781"/>
                  </a:cubicBezTo>
                  <a:cubicBezTo>
                    <a:pt x="2411691" y="1576781"/>
                    <a:pt x="2411691" y="1576781"/>
                    <a:pt x="2261302" y="1693356"/>
                  </a:cubicBezTo>
                  <a:cubicBezTo>
                    <a:pt x="2261302" y="1693356"/>
                    <a:pt x="2261302" y="1693356"/>
                    <a:pt x="2171068" y="1712158"/>
                  </a:cubicBezTo>
                  <a:cubicBezTo>
                    <a:pt x="2171068" y="1712158"/>
                    <a:pt x="2171068" y="1712158"/>
                    <a:pt x="1704859" y="1584302"/>
                  </a:cubicBezTo>
                  <a:cubicBezTo>
                    <a:pt x="1704859" y="1584302"/>
                    <a:pt x="1704859" y="1584302"/>
                    <a:pt x="1584548" y="1512853"/>
                  </a:cubicBezTo>
                  <a:cubicBezTo>
                    <a:pt x="1584548" y="1512853"/>
                    <a:pt x="1584548" y="1512853"/>
                    <a:pt x="1445437" y="1430123"/>
                  </a:cubicBezTo>
                  <a:cubicBezTo>
                    <a:pt x="1445437" y="1430123"/>
                    <a:pt x="1445437" y="1430123"/>
                    <a:pt x="1407840" y="1407560"/>
                  </a:cubicBezTo>
                  <a:cubicBezTo>
                    <a:pt x="1407840" y="1407560"/>
                    <a:pt x="1407840" y="1407560"/>
                    <a:pt x="1558229" y="1321070"/>
                  </a:cubicBezTo>
                  <a:cubicBezTo>
                    <a:pt x="1565749" y="1317309"/>
                    <a:pt x="1577028" y="1313549"/>
                    <a:pt x="1584548" y="1317309"/>
                  </a:cubicBezTo>
                  <a:cubicBezTo>
                    <a:pt x="1584548" y="1317309"/>
                    <a:pt x="1584548" y="1317309"/>
                    <a:pt x="1659742" y="1332351"/>
                  </a:cubicBezTo>
                  <a:cubicBezTo>
                    <a:pt x="1659742" y="1332351"/>
                    <a:pt x="1659742" y="1332351"/>
                    <a:pt x="1659742" y="1253382"/>
                  </a:cubicBezTo>
                  <a:cubicBezTo>
                    <a:pt x="1659742" y="1253382"/>
                    <a:pt x="1659742" y="1253382"/>
                    <a:pt x="1407840" y="1196975"/>
                  </a:cubicBezTo>
                  <a:cubicBezTo>
                    <a:pt x="1437918" y="1174412"/>
                    <a:pt x="1464236" y="1151849"/>
                    <a:pt x="1490554" y="1121765"/>
                  </a:cubicBezTo>
                  <a:cubicBezTo>
                    <a:pt x="1513112" y="1099203"/>
                    <a:pt x="1535671" y="1072879"/>
                    <a:pt x="1550710" y="1042796"/>
                  </a:cubicBezTo>
                  <a:cubicBezTo>
                    <a:pt x="1550710" y="1042796"/>
                    <a:pt x="1550710" y="1042796"/>
                    <a:pt x="2663594" y="1306028"/>
                  </a:cubicBezTo>
                  <a:cubicBezTo>
                    <a:pt x="2663594" y="1306028"/>
                    <a:pt x="2663594" y="1306028"/>
                    <a:pt x="2671114" y="1264663"/>
                  </a:cubicBezTo>
                  <a:cubicBezTo>
                    <a:pt x="2671114" y="1264663"/>
                    <a:pt x="2671114" y="1264663"/>
                    <a:pt x="2686153" y="1193214"/>
                  </a:cubicBezTo>
                  <a:cubicBezTo>
                    <a:pt x="2686153" y="1193214"/>
                    <a:pt x="2686153" y="1193214"/>
                    <a:pt x="2701192" y="1118005"/>
                  </a:cubicBezTo>
                  <a:cubicBezTo>
                    <a:pt x="2701192" y="1118005"/>
                    <a:pt x="2701192" y="1118005"/>
                    <a:pt x="2840302" y="433601"/>
                  </a:cubicBezTo>
                  <a:cubicBezTo>
                    <a:pt x="2840302" y="433601"/>
                    <a:pt x="2840302" y="433601"/>
                    <a:pt x="1513112" y="196692"/>
                  </a:cubicBezTo>
                  <a:cubicBezTo>
                    <a:pt x="1513112" y="196692"/>
                    <a:pt x="1513112" y="196692"/>
                    <a:pt x="1490554" y="324548"/>
                  </a:cubicBezTo>
                  <a:cubicBezTo>
                    <a:pt x="1467996" y="301985"/>
                    <a:pt x="1437918" y="279422"/>
                    <a:pt x="1411599" y="260620"/>
                  </a:cubicBezTo>
                  <a:cubicBezTo>
                    <a:pt x="1385281" y="241817"/>
                    <a:pt x="1355203" y="230536"/>
                    <a:pt x="1325125" y="219255"/>
                  </a:cubicBezTo>
                  <a:cubicBezTo>
                    <a:pt x="1325125" y="219255"/>
                    <a:pt x="1325125" y="219255"/>
                    <a:pt x="1351443" y="72597"/>
                  </a:cubicBezTo>
                  <a:cubicBezTo>
                    <a:pt x="1362723" y="23711"/>
                    <a:pt x="1407840" y="-6373"/>
                    <a:pt x="1456716" y="11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 dirty="0"/>
            </a:p>
          </p:txBody>
        </p:sp>
        <p:sp>
          <p:nvSpPr>
            <p:cNvPr id="172" name="Freeform 19"/>
            <p:cNvSpPr>
              <a:spLocks/>
            </p:cNvSpPr>
            <p:nvPr/>
          </p:nvSpPr>
          <p:spPr bwMode="auto">
            <a:xfrm>
              <a:off x="6399213" y="1955654"/>
              <a:ext cx="782992" cy="708171"/>
            </a:xfrm>
            <a:custGeom>
              <a:avLst/>
              <a:gdLst/>
              <a:ahLst/>
              <a:cxnLst/>
              <a:rect l="l" t="t" r="r" b="b"/>
              <a:pathLst>
                <a:path w="782992" h="708171">
                  <a:moveTo>
                    <a:pt x="631856" y="420489"/>
                  </a:moveTo>
                  <a:cubicBezTo>
                    <a:pt x="634672" y="421432"/>
                    <a:pt x="637488" y="423319"/>
                    <a:pt x="639366" y="425205"/>
                  </a:cubicBezTo>
                  <a:cubicBezTo>
                    <a:pt x="639366" y="425205"/>
                    <a:pt x="639366" y="425205"/>
                    <a:pt x="665651" y="455388"/>
                  </a:cubicBezTo>
                  <a:cubicBezTo>
                    <a:pt x="665651" y="455388"/>
                    <a:pt x="665651" y="455388"/>
                    <a:pt x="714467" y="511981"/>
                  </a:cubicBezTo>
                  <a:cubicBezTo>
                    <a:pt x="714467" y="511981"/>
                    <a:pt x="714467" y="511981"/>
                    <a:pt x="782057" y="591212"/>
                  </a:cubicBezTo>
                  <a:cubicBezTo>
                    <a:pt x="785812" y="598758"/>
                    <a:pt x="785812" y="602530"/>
                    <a:pt x="782057" y="610076"/>
                  </a:cubicBezTo>
                  <a:cubicBezTo>
                    <a:pt x="778302" y="613849"/>
                    <a:pt x="774547" y="617622"/>
                    <a:pt x="767037" y="617622"/>
                  </a:cubicBezTo>
                  <a:lnTo>
                    <a:pt x="733242" y="606303"/>
                  </a:lnTo>
                  <a:cubicBezTo>
                    <a:pt x="733242" y="606303"/>
                    <a:pt x="733242" y="606303"/>
                    <a:pt x="699446" y="598758"/>
                  </a:cubicBezTo>
                  <a:cubicBezTo>
                    <a:pt x="699446" y="598758"/>
                    <a:pt x="699446" y="598758"/>
                    <a:pt x="710711" y="640259"/>
                  </a:cubicBezTo>
                  <a:cubicBezTo>
                    <a:pt x="710711" y="640259"/>
                    <a:pt x="710711" y="640259"/>
                    <a:pt x="721977" y="677988"/>
                  </a:cubicBezTo>
                  <a:cubicBezTo>
                    <a:pt x="721977" y="681601"/>
                    <a:pt x="721977" y="681754"/>
                    <a:pt x="721977" y="681761"/>
                  </a:cubicBezTo>
                  <a:cubicBezTo>
                    <a:pt x="721977" y="693080"/>
                    <a:pt x="714467" y="704398"/>
                    <a:pt x="706956" y="708171"/>
                  </a:cubicBezTo>
                  <a:cubicBezTo>
                    <a:pt x="703201" y="708171"/>
                    <a:pt x="703201" y="708171"/>
                    <a:pt x="699446" y="708171"/>
                  </a:cubicBezTo>
                  <a:cubicBezTo>
                    <a:pt x="688181" y="708171"/>
                    <a:pt x="680671" y="700625"/>
                    <a:pt x="676916" y="689307"/>
                  </a:cubicBezTo>
                  <a:cubicBezTo>
                    <a:pt x="676916" y="689307"/>
                    <a:pt x="676916" y="689307"/>
                    <a:pt x="676447" y="686949"/>
                  </a:cubicBezTo>
                  <a:lnTo>
                    <a:pt x="673161" y="670442"/>
                  </a:lnTo>
                  <a:cubicBezTo>
                    <a:pt x="673161" y="670442"/>
                    <a:pt x="673161" y="670442"/>
                    <a:pt x="672692" y="668556"/>
                  </a:cubicBezTo>
                  <a:lnTo>
                    <a:pt x="669406" y="655351"/>
                  </a:lnTo>
                  <a:cubicBezTo>
                    <a:pt x="669406" y="655351"/>
                    <a:pt x="669406" y="655351"/>
                    <a:pt x="658141" y="610076"/>
                  </a:cubicBezTo>
                  <a:cubicBezTo>
                    <a:pt x="654386" y="610076"/>
                    <a:pt x="654386" y="610076"/>
                    <a:pt x="635611" y="640259"/>
                  </a:cubicBezTo>
                  <a:cubicBezTo>
                    <a:pt x="635611" y="640259"/>
                    <a:pt x="635611" y="640259"/>
                    <a:pt x="633733" y="642617"/>
                  </a:cubicBezTo>
                  <a:lnTo>
                    <a:pt x="620591" y="659124"/>
                  </a:lnTo>
                  <a:lnTo>
                    <a:pt x="616836" y="662897"/>
                  </a:lnTo>
                  <a:cubicBezTo>
                    <a:pt x="616836" y="666669"/>
                    <a:pt x="609325" y="670442"/>
                    <a:pt x="605570" y="670442"/>
                  </a:cubicBezTo>
                  <a:cubicBezTo>
                    <a:pt x="594305" y="666669"/>
                    <a:pt x="590550" y="659124"/>
                    <a:pt x="590550" y="655351"/>
                  </a:cubicBezTo>
                  <a:cubicBezTo>
                    <a:pt x="590550" y="651578"/>
                    <a:pt x="590550" y="651578"/>
                    <a:pt x="598060" y="598758"/>
                  </a:cubicBezTo>
                  <a:cubicBezTo>
                    <a:pt x="598060" y="598758"/>
                    <a:pt x="598060" y="598758"/>
                    <a:pt x="601815" y="538391"/>
                  </a:cubicBezTo>
                  <a:cubicBezTo>
                    <a:pt x="601815" y="538391"/>
                    <a:pt x="601815" y="538391"/>
                    <a:pt x="613080" y="432751"/>
                  </a:cubicBezTo>
                  <a:cubicBezTo>
                    <a:pt x="613080" y="428978"/>
                    <a:pt x="616836" y="421432"/>
                    <a:pt x="624346" y="421432"/>
                  </a:cubicBezTo>
                  <a:cubicBezTo>
                    <a:pt x="626223" y="419546"/>
                    <a:pt x="629039" y="419546"/>
                    <a:pt x="631856" y="420489"/>
                  </a:cubicBezTo>
                  <a:close/>
                  <a:moveTo>
                    <a:pt x="82717" y="729"/>
                  </a:moveTo>
                  <a:cubicBezTo>
                    <a:pt x="82717" y="729"/>
                    <a:pt x="82717" y="729"/>
                    <a:pt x="759493" y="139766"/>
                  </a:cubicBezTo>
                  <a:cubicBezTo>
                    <a:pt x="778292" y="143524"/>
                    <a:pt x="785812" y="162312"/>
                    <a:pt x="782052" y="177343"/>
                  </a:cubicBezTo>
                  <a:cubicBezTo>
                    <a:pt x="782052" y="177343"/>
                    <a:pt x="782052" y="177343"/>
                    <a:pt x="725654" y="466690"/>
                  </a:cubicBezTo>
                  <a:cubicBezTo>
                    <a:pt x="725654" y="466690"/>
                    <a:pt x="725654" y="466690"/>
                    <a:pt x="673016" y="410324"/>
                  </a:cubicBezTo>
                  <a:cubicBezTo>
                    <a:pt x="673016" y="410324"/>
                    <a:pt x="673016" y="410324"/>
                    <a:pt x="718135" y="192374"/>
                  </a:cubicBezTo>
                  <a:cubicBezTo>
                    <a:pt x="718135" y="192374"/>
                    <a:pt x="718135" y="192374"/>
                    <a:pt x="101517" y="64611"/>
                  </a:cubicBezTo>
                  <a:cubicBezTo>
                    <a:pt x="101517" y="64611"/>
                    <a:pt x="101517" y="64611"/>
                    <a:pt x="26319" y="417839"/>
                  </a:cubicBezTo>
                  <a:cubicBezTo>
                    <a:pt x="26319" y="417839"/>
                    <a:pt x="26319" y="417839"/>
                    <a:pt x="563980" y="530572"/>
                  </a:cubicBezTo>
                  <a:cubicBezTo>
                    <a:pt x="563980" y="530572"/>
                    <a:pt x="563980" y="530572"/>
                    <a:pt x="560220" y="590696"/>
                  </a:cubicBezTo>
                  <a:cubicBezTo>
                    <a:pt x="560220" y="590696"/>
                    <a:pt x="560220" y="590696"/>
                    <a:pt x="0" y="474206"/>
                  </a:cubicBezTo>
                  <a:lnTo>
                    <a:pt x="7520" y="429113"/>
                  </a:lnTo>
                  <a:cubicBezTo>
                    <a:pt x="15040" y="365231"/>
                    <a:pt x="15040" y="301349"/>
                    <a:pt x="3760" y="241225"/>
                  </a:cubicBezTo>
                  <a:cubicBezTo>
                    <a:pt x="3760" y="241225"/>
                    <a:pt x="3760" y="241225"/>
                    <a:pt x="48879" y="23275"/>
                  </a:cubicBezTo>
                  <a:cubicBezTo>
                    <a:pt x="48879" y="8244"/>
                    <a:pt x="67678" y="-3029"/>
                    <a:pt x="82717" y="7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 dirty="0"/>
            </a:p>
          </p:txBody>
        </p:sp>
        <p:sp>
          <p:nvSpPr>
            <p:cNvPr id="173" name="Freeform 21"/>
            <p:cNvSpPr>
              <a:spLocks/>
            </p:cNvSpPr>
            <p:nvPr/>
          </p:nvSpPr>
          <p:spPr bwMode="auto">
            <a:xfrm>
              <a:off x="7313613" y="3241675"/>
              <a:ext cx="296862" cy="428625"/>
            </a:xfrm>
            <a:custGeom>
              <a:avLst/>
              <a:gdLst>
                <a:gd name="T0" fmla="*/ 16 w 79"/>
                <a:gd name="T1" fmla="*/ 97 h 114"/>
                <a:gd name="T2" fmla="*/ 12 w 79"/>
                <a:gd name="T3" fmla="*/ 103 h 114"/>
                <a:gd name="T4" fmla="*/ 3 w 79"/>
                <a:gd name="T5" fmla="*/ 111 h 114"/>
                <a:gd name="T6" fmla="*/ 17 w 79"/>
                <a:gd name="T7" fmla="*/ 114 h 114"/>
                <a:gd name="T8" fmla="*/ 51 w 79"/>
                <a:gd name="T9" fmla="*/ 93 h 114"/>
                <a:gd name="T10" fmla="*/ 72 w 79"/>
                <a:gd name="T11" fmla="*/ 50 h 114"/>
                <a:gd name="T12" fmla="*/ 60 w 79"/>
                <a:gd name="T13" fmla="*/ 15 h 114"/>
                <a:gd name="T14" fmla="*/ 35 w 79"/>
                <a:gd name="T15" fmla="*/ 3 h 114"/>
                <a:gd name="T16" fmla="*/ 24 w 79"/>
                <a:gd name="T17" fmla="*/ 0 h 114"/>
                <a:gd name="T18" fmla="*/ 0 w 79"/>
                <a:gd name="T19" fmla="*/ 15 h 114"/>
                <a:gd name="T20" fmla="*/ 0 w 79"/>
                <a:gd name="T21" fmla="*/ 16 h 114"/>
                <a:gd name="T22" fmla="*/ 8 w 79"/>
                <a:gd name="T23" fmla="*/ 22 h 114"/>
                <a:gd name="T24" fmla="*/ 15 w 79"/>
                <a:gd name="T25" fmla="*/ 31 h 114"/>
                <a:gd name="T26" fmla="*/ 24 w 79"/>
                <a:gd name="T27" fmla="*/ 52 h 114"/>
                <a:gd name="T28" fmla="*/ 18 w 79"/>
                <a:gd name="T29" fmla="*/ 94 h 114"/>
                <a:gd name="T30" fmla="*/ 16 w 79"/>
                <a:gd name="T31" fmla="*/ 97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9" h="114">
                  <a:moveTo>
                    <a:pt x="16" y="97"/>
                  </a:moveTo>
                  <a:cubicBezTo>
                    <a:pt x="15" y="99"/>
                    <a:pt x="13" y="101"/>
                    <a:pt x="12" y="103"/>
                  </a:cubicBezTo>
                  <a:cubicBezTo>
                    <a:pt x="9" y="106"/>
                    <a:pt x="6" y="109"/>
                    <a:pt x="3" y="111"/>
                  </a:cubicBezTo>
                  <a:cubicBezTo>
                    <a:pt x="8" y="113"/>
                    <a:pt x="12" y="114"/>
                    <a:pt x="17" y="114"/>
                  </a:cubicBezTo>
                  <a:cubicBezTo>
                    <a:pt x="32" y="114"/>
                    <a:pt x="45" y="106"/>
                    <a:pt x="51" y="93"/>
                  </a:cubicBezTo>
                  <a:cubicBezTo>
                    <a:pt x="52" y="92"/>
                    <a:pt x="72" y="50"/>
                    <a:pt x="72" y="50"/>
                  </a:cubicBezTo>
                  <a:cubicBezTo>
                    <a:pt x="79" y="37"/>
                    <a:pt x="73" y="21"/>
                    <a:pt x="60" y="15"/>
                  </a:cubicBezTo>
                  <a:cubicBezTo>
                    <a:pt x="35" y="3"/>
                    <a:pt x="35" y="3"/>
                    <a:pt x="35" y="3"/>
                  </a:cubicBezTo>
                  <a:cubicBezTo>
                    <a:pt x="32" y="1"/>
                    <a:pt x="28" y="0"/>
                    <a:pt x="24" y="0"/>
                  </a:cubicBezTo>
                  <a:cubicBezTo>
                    <a:pt x="14" y="0"/>
                    <a:pt x="5" y="6"/>
                    <a:pt x="0" y="15"/>
                  </a:cubicBezTo>
                  <a:cubicBezTo>
                    <a:pt x="0" y="15"/>
                    <a:pt x="0" y="15"/>
                    <a:pt x="0" y="16"/>
                  </a:cubicBezTo>
                  <a:cubicBezTo>
                    <a:pt x="3" y="17"/>
                    <a:pt x="6" y="20"/>
                    <a:pt x="8" y="22"/>
                  </a:cubicBezTo>
                  <a:cubicBezTo>
                    <a:pt x="11" y="25"/>
                    <a:pt x="13" y="28"/>
                    <a:pt x="15" y="31"/>
                  </a:cubicBezTo>
                  <a:cubicBezTo>
                    <a:pt x="19" y="37"/>
                    <a:pt x="23" y="44"/>
                    <a:pt x="24" y="52"/>
                  </a:cubicBezTo>
                  <a:cubicBezTo>
                    <a:pt x="27" y="66"/>
                    <a:pt x="25" y="81"/>
                    <a:pt x="18" y="94"/>
                  </a:cubicBezTo>
                  <a:cubicBezTo>
                    <a:pt x="17" y="95"/>
                    <a:pt x="17" y="96"/>
                    <a:pt x="16" y="9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 dirty="0"/>
            </a:p>
          </p:txBody>
        </p:sp>
        <p:sp>
          <p:nvSpPr>
            <p:cNvPr id="174" name="Freeform 22"/>
            <p:cNvSpPr>
              <a:spLocks/>
            </p:cNvSpPr>
            <p:nvPr/>
          </p:nvSpPr>
          <p:spPr bwMode="auto">
            <a:xfrm>
              <a:off x="5226049" y="1831975"/>
              <a:ext cx="2138370" cy="3940175"/>
            </a:xfrm>
            <a:custGeom>
              <a:avLst/>
              <a:gdLst/>
              <a:ahLst/>
              <a:cxnLst/>
              <a:rect l="l" t="t" r="r" b="b"/>
              <a:pathLst>
                <a:path w="2138370" h="3940175">
                  <a:moveTo>
                    <a:pt x="56411" y="1677988"/>
                  </a:moveTo>
                  <a:cubicBezTo>
                    <a:pt x="63933" y="1677988"/>
                    <a:pt x="67694" y="1677988"/>
                    <a:pt x="71455" y="1677988"/>
                  </a:cubicBezTo>
                  <a:cubicBezTo>
                    <a:pt x="75215" y="1677988"/>
                    <a:pt x="75215" y="1677988"/>
                    <a:pt x="78976" y="1677988"/>
                  </a:cubicBezTo>
                  <a:cubicBezTo>
                    <a:pt x="82737" y="1677988"/>
                    <a:pt x="86498" y="1677988"/>
                    <a:pt x="90258" y="1681746"/>
                  </a:cubicBezTo>
                  <a:cubicBezTo>
                    <a:pt x="90258" y="1681746"/>
                    <a:pt x="90258" y="1681746"/>
                    <a:pt x="139149" y="1689261"/>
                  </a:cubicBezTo>
                  <a:cubicBezTo>
                    <a:pt x="139149" y="1689261"/>
                    <a:pt x="139149" y="1689261"/>
                    <a:pt x="161713" y="1693019"/>
                  </a:cubicBezTo>
                  <a:cubicBezTo>
                    <a:pt x="161713" y="1693019"/>
                    <a:pt x="161713" y="1693019"/>
                    <a:pt x="184278" y="1700535"/>
                  </a:cubicBezTo>
                  <a:cubicBezTo>
                    <a:pt x="184278" y="1700535"/>
                    <a:pt x="184278" y="1700535"/>
                    <a:pt x="436251" y="1749386"/>
                  </a:cubicBezTo>
                  <a:cubicBezTo>
                    <a:pt x="436251" y="1749386"/>
                    <a:pt x="436251" y="1749386"/>
                    <a:pt x="661897" y="1794479"/>
                  </a:cubicBezTo>
                  <a:cubicBezTo>
                    <a:pt x="661897" y="1794479"/>
                    <a:pt x="661897" y="1794479"/>
                    <a:pt x="868740" y="1835815"/>
                  </a:cubicBezTo>
                  <a:cubicBezTo>
                    <a:pt x="887544" y="1839573"/>
                    <a:pt x="906348" y="1850846"/>
                    <a:pt x="917630" y="1862120"/>
                  </a:cubicBezTo>
                  <a:cubicBezTo>
                    <a:pt x="925152" y="1869635"/>
                    <a:pt x="932674" y="1877151"/>
                    <a:pt x="940195" y="1884666"/>
                  </a:cubicBezTo>
                  <a:cubicBezTo>
                    <a:pt x="951477" y="1903455"/>
                    <a:pt x="958999" y="1922244"/>
                    <a:pt x="958999" y="1941033"/>
                  </a:cubicBezTo>
                  <a:cubicBezTo>
                    <a:pt x="958999" y="1944632"/>
                    <a:pt x="958999" y="1944784"/>
                    <a:pt x="958999" y="1944791"/>
                  </a:cubicBezTo>
                  <a:cubicBezTo>
                    <a:pt x="958999" y="1944791"/>
                    <a:pt x="958999" y="1944791"/>
                    <a:pt x="958999" y="2286749"/>
                  </a:cubicBezTo>
                  <a:cubicBezTo>
                    <a:pt x="958999" y="2286749"/>
                    <a:pt x="958999" y="2286749"/>
                    <a:pt x="958999" y="2756473"/>
                  </a:cubicBezTo>
                  <a:cubicBezTo>
                    <a:pt x="958999" y="2756473"/>
                    <a:pt x="958999" y="2756473"/>
                    <a:pt x="958999" y="2925573"/>
                  </a:cubicBezTo>
                  <a:cubicBezTo>
                    <a:pt x="958999" y="2925573"/>
                    <a:pt x="958999" y="2925573"/>
                    <a:pt x="1286187" y="2775262"/>
                  </a:cubicBezTo>
                  <a:cubicBezTo>
                    <a:pt x="1286187" y="2775262"/>
                    <a:pt x="1286187" y="2775262"/>
                    <a:pt x="1286187" y="2733926"/>
                  </a:cubicBezTo>
                  <a:cubicBezTo>
                    <a:pt x="1286187" y="2733926"/>
                    <a:pt x="1286187" y="2733926"/>
                    <a:pt x="1286187" y="2692590"/>
                  </a:cubicBezTo>
                  <a:cubicBezTo>
                    <a:pt x="1286187" y="2692590"/>
                    <a:pt x="1286187" y="2692590"/>
                    <a:pt x="1286187" y="2624950"/>
                  </a:cubicBezTo>
                  <a:cubicBezTo>
                    <a:pt x="1286187" y="2624950"/>
                    <a:pt x="1286187" y="2624950"/>
                    <a:pt x="1034215" y="2726410"/>
                  </a:cubicBezTo>
                  <a:cubicBezTo>
                    <a:pt x="1034215" y="2726410"/>
                    <a:pt x="1034215" y="2726410"/>
                    <a:pt x="1034215" y="2256687"/>
                  </a:cubicBezTo>
                  <a:cubicBezTo>
                    <a:pt x="1034215" y="2256687"/>
                    <a:pt x="1034215" y="2256687"/>
                    <a:pt x="1425336" y="2102618"/>
                  </a:cubicBezTo>
                  <a:lnTo>
                    <a:pt x="1444140" y="2098860"/>
                  </a:lnTo>
                  <a:cubicBezTo>
                    <a:pt x="1447900" y="2098860"/>
                    <a:pt x="1447900" y="2095102"/>
                    <a:pt x="1451661" y="2095102"/>
                  </a:cubicBezTo>
                  <a:cubicBezTo>
                    <a:pt x="1455422" y="2095102"/>
                    <a:pt x="1459183" y="2095102"/>
                    <a:pt x="1462943" y="2091345"/>
                  </a:cubicBezTo>
                  <a:cubicBezTo>
                    <a:pt x="1466704" y="2091345"/>
                    <a:pt x="1470465" y="2091345"/>
                    <a:pt x="1474226" y="2091345"/>
                  </a:cubicBezTo>
                  <a:cubicBezTo>
                    <a:pt x="1477987" y="2091345"/>
                    <a:pt x="1481747" y="2091345"/>
                    <a:pt x="1485508" y="2091345"/>
                  </a:cubicBezTo>
                  <a:cubicBezTo>
                    <a:pt x="1489269" y="2091345"/>
                    <a:pt x="1493030" y="2091345"/>
                    <a:pt x="1500551" y="2091345"/>
                  </a:cubicBezTo>
                  <a:lnTo>
                    <a:pt x="1504312" y="2087587"/>
                  </a:lnTo>
                  <a:cubicBezTo>
                    <a:pt x="1511834" y="2087587"/>
                    <a:pt x="1515594" y="2091345"/>
                    <a:pt x="1523116" y="2091345"/>
                  </a:cubicBezTo>
                  <a:cubicBezTo>
                    <a:pt x="1534398" y="2091345"/>
                    <a:pt x="1538159" y="2091345"/>
                    <a:pt x="1541920" y="2091345"/>
                  </a:cubicBezTo>
                  <a:cubicBezTo>
                    <a:pt x="1545681" y="2091345"/>
                    <a:pt x="1545681" y="2095102"/>
                    <a:pt x="1549441" y="2095102"/>
                  </a:cubicBezTo>
                  <a:cubicBezTo>
                    <a:pt x="1553202" y="2095102"/>
                    <a:pt x="1556963" y="2095102"/>
                    <a:pt x="1560724" y="2095102"/>
                  </a:cubicBezTo>
                  <a:cubicBezTo>
                    <a:pt x="1564484" y="2098860"/>
                    <a:pt x="1568245" y="2098860"/>
                    <a:pt x="1572006" y="2098860"/>
                  </a:cubicBezTo>
                  <a:lnTo>
                    <a:pt x="1579528" y="2102618"/>
                  </a:lnTo>
                  <a:cubicBezTo>
                    <a:pt x="1583288" y="2102618"/>
                    <a:pt x="1587049" y="2106376"/>
                    <a:pt x="1590810" y="2106376"/>
                  </a:cubicBezTo>
                  <a:cubicBezTo>
                    <a:pt x="1594571" y="2106376"/>
                    <a:pt x="1594571" y="2110133"/>
                    <a:pt x="1598331" y="2110133"/>
                  </a:cubicBezTo>
                  <a:cubicBezTo>
                    <a:pt x="1602092" y="2113891"/>
                    <a:pt x="1605853" y="2113891"/>
                    <a:pt x="1609614" y="2117649"/>
                  </a:cubicBezTo>
                  <a:cubicBezTo>
                    <a:pt x="1613375" y="2117649"/>
                    <a:pt x="1613375" y="2121407"/>
                    <a:pt x="1617135" y="2121407"/>
                  </a:cubicBezTo>
                  <a:cubicBezTo>
                    <a:pt x="1620896" y="2121407"/>
                    <a:pt x="1624657" y="2125165"/>
                    <a:pt x="1628418" y="2128922"/>
                  </a:cubicBezTo>
                  <a:cubicBezTo>
                    <a:pt x="1632179" y="2128922"/>
                    <a:pt x="1635939" y="2132680"/>
                    <a:pt x="1635939" y="2136438"/>
                  </a:cubicBezTo>
                  <a:cubicBezTo>
                    <a:pt x="1639700" y="2136438"/>
                    <a:pt x="1643461" y="2136438"/>
                    <a:pt x="1643461" y="2140196"/>
                  </a:cubicBezTo>
                  <a:cubicBezTo>
                    <a:pt x="1647222" y="2143954"/>
                    <a:pt x="1650982" y="2147711"/>
                    <a:pt x="1654743" y="2147711"/>
                  </a:cubicBezTo>
                  <a:cubicBezTo>
                    <a:pt x="1654743" y="2151469"/>
                    <a:pt x="1658504" y="2151469"/>
                    <a:pt x="1658504" y="2155227"/>
                  </a:cubicBezTo>
                  <a:cubicBezTo>
                    <a:pt x="1662265" y="2155227"/>
                    <a:pt x="1666026" y="2158985"/>
                    <a:pt x="1669786" y="2162742"/>
                  </a:cubicBezTo>
                  <a:cubicBezTo>
                    <a:pt x="1669786" y="2166500"/>
                    <a:pt x="1673547" y="2166500"/>
                    <a:pt x="1673547" y="2170258"/>
                  </a:cubicBezTo>
                  <a:cubicBezTo>
                    <a:pt x="1677308" y="2174016"/>
                    <a:pt x="1677308" y="2177774"/>
                    <a:pt x="1681069" y="2177774"/>
                  </a:cubicBezTo>
                  <a:cubicBezTo>
                    <a:pt x="1681069" y="2181531"/>
                    <a:pt x="1684829" y="2185289"/>
                    <a:pt x="1684829" y="2185289"/>
                  </a:cubicBezTo>
                  <a:cubicBezTo>
                    <a:pt x="1688590" y="2189047"/>
                    <a:pt x="1688590" y="2192805"/>
                    <a:pt x="1692351" y="2196563"/>
                  </a:cubicBezTo>
                  <a:cubicBezTo>
                    <a:pt x="1692351" y="2200320"/>
                    <a:pt x="1696112" y="2204078"/>
                    <a:pt x="1696112" y="2204078"/>
                  </a:cubicBezTo>
                  <a:cubicBezTo>
                    <a:pt x="1699862" y="2207825"/>
                    <a:pt x="1699873" y="2211572"/>
                    <a:pt x="1699873" y="2211594"/>
                  </a:cubicBezTo>
                  <a:cubicBezTo>
                    <a:pt x="1703633" y="2215352"/>
                    <a:pt x="1703633" y="2222867"/>
                    <a:pt x="1707394" y="2226625"/>
                  </a:cubicBezTo>
                  <a:cubicBezTo>
                    <a:pt x="1707394" y="2230383"/>
                    <a:pt x="1707394" y="2230383"/>
                    <a:pt x="1711155" y="2234140"/>
                  </a:cubicBezTo>
                  <a:cubicBezTo>
                    <a:pt x="1711155" y="2237898"/>
                    <a:pt x="1711155" y="2241656"/>
                    <a:pt x="1714916" y="2245414"/>
                  </a:cubicBezTo>
                  <a:cubicBezTo>
                    <a:pt x="1714916" y="2249172"/>
                    <a:pt x="1714916" y="2252929"/>
                    <a:pt x="1714916" y="2256687"/>
                  </a:cubicBezTo>
                  <a:cubicBezTo>
                    <a:pt x="1718676" y="2260445"/>
                    <a:pt x="1718676" y="2264203"/>
                    <a:pt x="1718676" y="2267961"/>
                  </a:cubicBezTo>
                  <a:cubicBezTo>
                    <a:pt x="1718676" y="2271718"/>
                    <a:pt x="1718676" y="2275476"/>
                    <a:pt x="1718676" y="2279234"/>
                  </a:cubicBezTo>
                  <a:cubicBezTo>
                    <a:pt x="1722437" y="2282992"/>
                    <a:pt x="1722437" y="2282992"/>
                    <a:pt x="1722437" y="2286749"/>
                  </a:cubicBezTo>
                  <a:cubicBezTo>
                    <a:pt x="1722437" y="2294265"/>
                    <a:pt x="1722437" y="2298023"/>
                    <a:pt x="1722437" y="2301781"/>
                  </a:cubicBezTo>
                  <a:cubicBezTo>
                    <a:pt x="1722437" y="2305538"/>
                    <a:pt x="1722437" y="2305538"/>
                    <a:pt x="1722437" y="3301352"/>
                  </a:cubicBezTo>
                  <a:cubicBezTo>
                    <a:pt x="1722437" y="3301352"/>
                    <a:pt x="1722437" y="3301352"/>
                    <a:pt x="1722437" y="3346445"/>
                  </a:cubicBezTo>
                  <a:cubicBezTo>
                    <a:pt x="1722437" y="3466694"/>
                    <a:pt x="1624657" y="3564397"/>
                    <a:pt x="1504312" y="3564397"/>
                  </a:cubicBezTo>
                  <a:cubicBezTo>
                    <a:pt x="1383967" y="3564397"/>
                    <a:pt x="1286187" y="3466694"/>
                    <a:pt x="1286187" y="3346445"/>
                  </a:cubicBezTo>
                  <a:cubicBezTo>
                    <a:pt x="1286187" y="3346445"/>
                    <a:pt x="1286187" y="3346445"/>
                    <a:pt x="1286187" y="3301352"/>
                  </a:cubicBezTo>
                  <a:cubicBezTo>
                    <a:pt x="1286187" y="3301352"/>
                    <a:pt x="1286187" y="3301352"/>
                    <a:pt x="1286187" y="3105947"/>
                  </a:cubicBezTo>
                  <a:cubicBezTo>
                    <a:pt x="1286187" y="3105947"/>
                    <a:pt x="1286187" y="3105947"/>
                    <a:pt x="1286187" y="3064611"/>
                  </a:cubicBezTo>
                  <a:cubicBezTo>
                    <a:pt x="1286187" y="3064611"/>
                    <a:pt x="1286187" y="3064611"/>
                    <a:pt x="1286187" y="3023275"/>
                  </a:cubicBezTo>
                  <a:cubicBezTo>
                    <a:pt x="1109431" y="3102189"/>
                    <a:pt x="902588" y="3199891"/>
                    <a:pt x="898827" y="3199891"/>
                  </a:cubicBezTo>
                  <a:cubicBezTo>
                    <a:pt x="898827" y="3199891"/>
                    <a:pt x="898827" y="3199891"/>
                    <a:pt x="898827" y="3827442"/>
                  </a:cubicBezTo>
                  <a:cubicBezTo>
                    <a:pt x="898827" y="3891324"/>
                    <a:pt x="849936" y="3940175"/>
                    <a:pt x="786003" y="3940175"/>
                  </a:cubicBezTo>
                  <a:cubicBezTo>
                    <a:pt x="725831" y="3940175"/>
                    <a:pt x="673180" y="3891324"/>
                    <a:pt x="673180" y="3827442"/>
                  </a:cubicBezTo>
                  <a:cubicBezTo>
                    <a:pt x="673180" y="3827442"/>
                    <a:pt x="673180" y="3827442"/>
                    <a:pt x="673180" y="3154798"/>
                  </a:cubicBezTo>
                  <a:cubicBezTo>
                    <a:pt x="673180" y="3154798"/>
                    <a:pt x="673180" y="3154798"/>
                    <a:pt x="225647" y="3064611"/>
                  </a:cubicBezTo>
                  <a:cubicBezTo>
                    <a:pt x="225647" y="3064611"/>
                    <a:pt x="225647" y="3064611"/>
                    <a:pt x="225647" y="3677130"/>
                  </a:cubicBezTo>
                  <a:cubicBezTo>
                    <a:pt x="225647" y="3741013"/>
                    <a:pt x="176756" y="3789864"/>
                    <a:pt x="112823" y="3789864"/>
                  </a:cubicBezTo>
                  <a:cubicBezTo>
                    <a:pt x="52651" y="3789864"/>
                    <a:pt x="0" y="3741013"/>
                    <a:pt x="0" y="3677130"/>
                  </a:cubicBezTo>
                  <a:cubicBezTo>
                    <a:pt x="0" y="3677130"/>
                    <a:pt x="0" y="3677130"/>
                    <a:pt x="0" y="1753144"/>
                  </a:cubicBezTo>
                  <a:cubicBezTo>
                    <a:pt x="0" y="1745628"/>
                    <a:pt x="0" y="1741870"/>
                    <a:pt x="0" y="1738113"/>
                  </a:cubicBezTo>
                  <a:lnTo>
                    <a:pt x="3761" y="1734355"/>
                  </a:lnTo>
                  <a:cubicBezTo>
                    <a:pt x="3761" y="1730597"/>
                    <a:pt x="3761" y="1726839"/>
                    <a:pt x="3761" y="1723082"/>
                  </a:cubicBezTo>
                  <a:cubicBezTo>
                    <a:pt x="7400" y="1723082"/>
                    <a:pt x="7517" y="1723082"/>
                    <a:pt x="7521" y="1723082"/>
                  </a:cubicBezTo>
                  <a:cubicBezTo>
                    <a:pt x="7521" y="1719324"/>
                    <a:pt x="11282" y="1715566"/>
                    <a:pt x="11282" y="1711808"/>
                  </a:cubicBezTo>
                  <a:lnTo>
                    <a:pt x="15043" y="1708050"/>
                  </a:lnTo>
                  <a:cubicBezTo>
                    <a:pt x="15043" y="1704293"/>
                    <a:pt x="18804" y="1700535"/>
                    <a:pt x="22564" y="1700535"/>
                  </a:cubicBezTo>
                  <a:lnTo>
                    <a:pt x="30086" y="1689261"/>
                  </a:lnTo>
                  <a:cubicBezTo>
                    <a:pt x="33847" y="1689261"/>
                    <a:pt x="37608" y="1685504"/>
                    <a:pt x="41368" y="1685504"/>
                  </a:cubicBezTo>
                  <a:cubicBezTo>
                    <a:pt x="45121" y="1685504"/>
                    <a:pt x="45129" y="1681763"/>
                    <a:pt x="45129" y="1681746"/>
                  </a:cubicBezTo>
                  <a:cubicBezTo>
                    <a:pt x="48890" y="1681746"/>
                    <a:pt x="52651" y="1681746"/>
                    <a:pt x="56411" y="1677988"/>
                  </a:cubicBezTo>
                  <a:close/>
                  <a:moveTo>
                    <a:pt x="590566" y="1068388"/>
                  </a:moveTo>
                  <a:lnTo>
                    <a:pt x="609362" y="1068388"/>
                  </a:lnTo>
                  <a:cubicBezTo>
                    <a:pt x="628158" y="1068388"/>
                    <a:pt x="646954" y="1072150"/>
                    <a:pt x="661991" y="1075911"/>
                  </a:cubicBezTo>
                  <a:cubicBezTo>
                    <a:pt x="669510" y="1079673"/>
                    <a:pt x="677028" y="1079673"/>
                    <a:pt x="684546" y="1083435"/>
                  </a:cubicBezTo>
                  <a:cubicBezTo>
                    <a:pt x="707102" y="1087197"/>
                    <a:pt x="729657" y="1094720"/>
                    <a:pt x="752213" y="1106005"/>
                  </a:cubicBezTo>
                  <a:cubicBezTo>
                    <a:pt x="752222" y="1106011"/>
                    <a:pt x="753400" y="1106718"/>
                    <a:pt x="902581" y="1196285"/>
                  </a:cubicBezTo>
                  <a:cubicBezTo>
                    <a:pt x="902591" y="1196291"/>
                    <a:pt x="903183" y="1196647"/>
                    <a:pt x="940174" y="1218855"/>
                  </a:cubicBezTo>
                  <a:cubicBezTo>
                    <a:pt x="940180" y="1218858"/>
                    <a:pt x="940549" y="1219043"/>
                    <a:pt x="962729" y="1230140"/>
                  </a:cubicBezTo>
                  <a:cubicBezTo>
                    <a:pt x="962737" y="1230145"/>
                    <a:pt x="963690" y="1230711"/>
                    <a:pt x="1083024" y="1301612"/>
                  </a:cubicBezTo>
                  <a:cubicBezTo>
                    <a:pt x="1083036" y="1301619"/>
                    <a:pt x="1085299" y="1302966"/>
                    <a:pt x="1519094" y="1561169"/>
                  </a:cubicBezTo>
                  <a:cubicBezTo>
                    <a:pt x="1519107" y="1561166"/>
                    <a:pt x="1521349" y="1560705"/>
                    <a:pt x="1921331" y="1478412"/>
                  </a:cubicBezTo>
                  <a:cubicBezTo>
                    <a:pt x="1932609" y="1474650"/>
                    <a:pt x="1943886" y="1474650"/>
                    <a:pt x="1958923" y="1474650"/>
                  </a:cubicBezTo>
                  <a:cubicBezTo>
                    <a:pt x="1996515" y="1474650"/>
                    <a:pt x="2037867" y="1485935"/>
                    <a:pt x="2067941" y="1508505"/>
                  </a:cubicBezTo>
                  <a:cubicBezTo>
                    <a:pt x="2079218" y="1519790"/>
                    <a:pt x="2086737" y="1527313"/>
                    <a:pt x="2094255" y="1538598"/>
                  </a:cubicBezTo>
                  <a:cubicBezTo>
                    <a:pt x="2105533" y="1549884"/>
                    <a:pt x="2113051" y="1561169"/>
                    <a:pt x="2120570" y="1572454"/>
                  </a:cubicBezTo>
                  <a:cubicBezTo>
                    <a:pt x="2124329" y="1587500"/>
                    <a:pt x="2131847" y="1602547"/>
                    <a:pt x="2135607" y="1617594"/>
                  </a:cubicBezTo>
                  <a:cubicBezTo>
                    <a:pt x="2143125" y="1662734"/>
                    <a:pt x="2135607" y="1711636"/>
                    <a:pt x="2109292" y="1753014"/>
                  </a:cubicBezTo>
                  <a:cubicBezTo>
                    <a:pt x="2101774" y="1760538"/>
                    <a:pt x="2094255" y="1771823"/>
                    <a:pt x="2086737" y="1779346"/>
                  </a:cubicBezTo>
                  <a:cubicBezTo>
                    <a:pt x="2075459" y="1790631"/>
                    <a:pt x="2067941" y="1798155"/>
                    <a:pt x="2056663" y="1805678"/>
                  </a:cubicBezTo>
                  <a:cubicBezTo>
                    <a:pt x="2037867" y="1816963"/>
                    <a:pt x="2019071" y="1824486"/>
                    <a:pt x="1996515" y="1828248"/>
                  </a:cubicBezTo>
                  <a:cubicBezTo>
                    <a:pt x="1996505" y="1828251"/>
                    <a:pt x="1995905" y="1828431"/>
                    <a:pt x="1958923" y="1839533"/>
                  </a:cubicBezTo>
                  <a:cubicBezTo>
                    <a:pt x="1958913" y="1839535"/>
                    <a:pt x="1957616" y="1839807"/>
                    <a:pt x="1797277" y="1873388"/>
                  </a:cubicBezTo>
                  <a:cubicBezTo>
                    <a:pt x="1797266" y="1873390"/>
                    <a:pt x="1795978" y="1873660"/>
                    <a:pt x="1635630" y="1907243"/>
                  </a:cubicBezTo>
                  <a:cubicBezTo>
                    <a:pt x="1635618" y="1907246"/>
                    <a:pt x="1634439" y="1907482"/>
                    <a:pt x="1522853" y="1929813"/>
                  </a:cubicBezTo>
                  <a:cubicBezTo>
                    <a:pt x="1511576" y="1933575"/>
                    <a:pt x="1500298" y="1933575"/>
                    <a:pt x="1485261" y="1933575"/>
                  </a:cubicBezTo>
                  <a:cubicBezTo>
                    <a:pt x="1455187" y="1933575"/>
                    <a:pt x="1421354" y="1926052"/>
                    <a:pt x="1395040" y="1907243"/>
                  </a:cubicBezTo>
                  <a:cubicBezTo>
                    <a:pt x="1395028" y="1907236"/>
                    <a:pt x="1393436" y="1906326"/>
                    <a:pt x="1184523" y="1786870"/>
                  </a:cubicBezTo>
                  <a:cubicBezTo>
                    <a:pt x="1184514" y="1786864"/>
                    <a:pt x="1183059" y="1785999"/>
                    <a:pt x="943933" y="1643926"/>
                  </a:cubicBezTo>
                  <a:cubicBezTo>
                    <a:pt x="943930" y="1643923"/>
                    <a:pt x="943880" y="1643873"/>
                    <a:pt x="942993" y="1642985"/>
                  </a:cubicBezTo>
                  <a:lnTo>
                    <a:pt x="936414" y="1636402"/>
                  </a:lnTo>
                  <a:cubicBezTo>
                    <a:pt x="936414" y="1640164"/>
                    <a:pt x="936414" y="1640164"/>
                    <a:pt x="928896" y="1715398"/>
                  </a:cubicBezTo>
                  <a:cubicBezTo>
                    <a:pt x="928895" y="1715410"/>
                    <a:pt x="928842" y="1716264"/>
                    <a:pt x="925137" y="1775584"/>
                  </a:cubicBezTo>
                  <a:cubicBezTo>
                    <a:pt x="913859" y="1771823"/>
                    <a:pt x="898822" y="1764299"/>
                    <a:pt x="883785" y="1764299"/>
                  </a:cubicBezTo>
                  <a:cubicBezTo>
                    <a:pt x="883770" y="1764296"/>
                    <a:pt x="881962" y="1763928"/>
                    <a:pt x="661991" y="1719159"/>
                  </a:cubicBezTo>
                  <a:cubicBezTo>
                    <a:pt x="661977" y="1719156"/>
                    <a:pt x="660177" y="1718796"/>
                    <a:pt x="436438" y="1674019"/>
                  </a:cubicBezTo>
                  <a:cubicBezTo>
                    <a:pt x="436429" y="1674017"/>
                    <a:pt x="434938" y="1673719"/>
                    <a:pt x="192088" y="1625117"/>
                  </a:cubicBezTo>
                  <a:cubicBezTo>
                    <a:pt x="192089" y="1625106"/>
                    <a:pt x="192165" y="1624036"/>
                    <a:pt x="199606" y="1519790"/>
                  </a:cubicBezTo>
                  <a:cubicBezTo>
                    <a:pt x="199607" y="1519783"/>
                    <a:pt x="199668" y="1519357"/>
                    <a:pt x="203365" y="1493458"/>
                  </a:cubicBezTo>
                  <a:cubicBezTo>
                    <a:pt x="203365" y="1478412"/>
                    <a:pt x="207125" y="1459603"/>
                    <a:pt x="210884" y="1444556"/>
                  </a:cubicBezTo>
                  <a:cubicBezTo>
                    <a:pt x="214643" y="1418225"/>
                    <a:pt x="218402" y="1391893"/>
                    <a:pt x="229680" y="1369323"/>
                  </a:cubicBezTo>
                  <a:cubicBezTo>
                    <a:pt x="267273" y="1252711"/>
                    <a:pt x="342457" y="1158669"/>
                    <a:pt x="436438" y="1106005"/>
                  </a:cubicBezTo>
                  <a:cubicBezTo>
                    <a:pt x="485308" y="1083435"/>
                    <a:pt x="537937" y="1068388"/>
                    <a:pt x="590566" y="1068388"/>
                  </a:cubicBezTo>
                  <a:close/>
                  <a:moveTo>
                    <a:pt x="718213" y="0"/>
                  </a:moveTo>
                  <a:cubicBezTo>
                    <a:pt x="733244" y="0"/>
                    <a:pt x="748275" y="0"/>
                    <a:pt x="763306" y="3764"/>
                  </a:cubicBezTo>
                  <a:cubicBezTo>
                    <a:pt x="797126" y="7529"/>
                    <a:pt x="827188" y="15057"/>
                    <a:pt x="857250" y="26350"/>
                  </a:cubicBezTo>
                  <a:cubicBezTo>
                    <a:pt x="887312" y="37643"/>
                    <a:pt x="913616" y="52700"/>
                    <a:pt x="939920" y="71522"/>
                  </a:cubicBezTo>
                  <a:cubicBezTo>
                    <a:pt x="969982" y="90343"/>
                    <a:pt x="996287" y="112929"/>
                    <a:pt x="1018833" y="143043"/>
                  </a:cubicBezTo>
                  <a:cubicBezTo>
                    <a:pt x="1109019" y="244680"/>
                    <a:pt x="1154112" y="391487"/>
                    <a:pt x="1135323" y="549588"/>
                  </a:cubicBezTo>
                  <a:cubicBezTo>
                    <a:pt x="1135323" y="553352"/>
                    <a:pt x="1135323" y="553352"/>
                    <a:pt x="1135323" y="557116"/>
                  </a:cubicBezTo>
                  <a:cubicBezTo>
                    <a:pt x="1135323" y="560881"/>
                    <a:pt x="1135323" y="564645"/>
                    <a:pt x="1135323" y="568409"/>
                  </a:cubicBezTo>
                  <a:cubicBezTo>
                    <a:pt x="1131566" y="590995"/>
                    <a:pt x="1124050" y="613581"/>
                    <a:pt x="1120292" y="639931"/>
                  </a:cubicBezTo>
                  <a:cubicBezTo>
                    <a:pt x="1112777" y="662517"/>
                    <a:pt x="1101504" y="685103"/>
                    <a:pt x="1093988" y="711453"/>
                  </a:cubicBezTo>
                  <a:cubicBezTo>
                    <a:pt x="1082715" y="734039"/>
                    <a:pt x="1071442" y="756624"/>
                    <a:pt x="1056411" y="779210"/>
                  </a:cubicBezTo>
                  <a:cubicBezTo>
                    <a:pt x="1052653" y="782974"/>
                    <a:pt x="1048895" y="790503"/>
                    <a:pt x="1045137" y="794267"/>
                  </a:cubicBezTo>
                  <a:cubicBezTo>
                    <a:pt x="1026349" y="824382"/>
                    <a:pt x="1003802" y="850732"/>
                    <a:pt x="977498" y="873318"/>
                  </a:cubicBezTo>
                  <a:cubicBezTo>
                    <a:pt x="951194" y="899668"/>
                    <a:pt x="917374" y="926018"/>
                    <a:pt x="883554" y="944839"/>
                  </a:cubicBezTo>
                  <a:cubicBezTo>
                    <a:pt x="823430" y="974954"/>
                    <a:pt x="759548" y="993775"/>
                    <a:pt x="691909" y="993775"/>
                  </a:cubicBezTo>
                  <a:cubicBezTo>
                    <a:pt x="680636" y="993775"/>
                    <a:pt x="673120" y="993775"/>
                    <a:pt x="661847" y="993775"/>
                  </a:cubicBezTo>
                  <a:lnTo>
                    <a:pt x="646816" y="990011"/>
                  </a:lnTo>
                  <a:cubicBezTo>
                    <a:pt x="567903" y="982482"/>
                    <a:pt x="496506" y="948604"/>
                    <a:pt x="436382" y="899668"/>
                  </a:cubicBezTo>
                  <a:cubicBezTo>
                    <a:pt x="406320" y="873318"/>
                    <a:pt x="380016" y="839439"/>
                    <a:pt x="357469" y="805560"/>
                  </a:cubicBezTo>
                  <a:cubicBezTo>
                    <a:pt x="342438" y="786739"/>
                    <a:pt x="331165" y="764153"/>
                    <a:pt x="319892" y="737803"/>
                  </a:cubicBezTo>
                  <a:lnTo>
                    <a:pt x="289830" y="666281"/>
                  </a:lnTo>
                  <a:cubicBezTo>
                    <a:pt x="271041" y="598524"/>
                    <a:pt x="263525" y="523238"/>
                    <a:pt x="274799" y="444187"/>
                  </a:cubicBezTo>
                  <a:cubicBezTo>
                    <a:pt x="304861" y="188215"/>
                    <a:pt x="500264" y="0"/>
                    <a:pt x="71821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 dirty="0"/>
            </a:p>
          </p:txBody>
        </p:sp>
      </p:grpSp>
      <p:grpSp>
        <p:nvGrpSpPr>
          <p:cNvPr id="175" name="グループ化 174"/>
          <p:cNvGrpSpPr>
            <a:grpSpLocks noChangeAspect="1"/>
          </p:cNvGrpSpPr>
          <p:nvPr/>
        </p:nvGrpSpPr>
        <p:grpSpPr>
          <a:xfrm>
            <a:off x="629569" y="3968574"/>
            <a:ext cx="323320" cy="349785"/>
            <a:chOff x="4766112" y="1593874"/>
            <a:chExt cx="3862142" cy="4178276"/>
          </a:xfrm>
          <a:solidFill>
            <a:schemeClr val="accent6"/>
          </a:solidFill>
          <a:effectLst>
            <a:glow rad="12700">
              <a:schemeClr val="bg1"/>
            </a:glow>
          </a:effectLst>
        </p:grpSpPr>
        <p:sp>
          <p:nvSpPr>
            <p:cNvPr id="176" name="Freeform 17"/>
            <p:cNvSpPr>
              <a:spLocks/>
            </p:cNvSpPr>
            <p:nvPr/>
          </p:nvSpPr>
          <p:spPr bwMode="auto">
            <a:xfrm>
              <a:off x="4766112" y="1593874"/>
              <a:ext cx="3862142" cy="3705202"/>
            </a:xfrm>
            <a:custGeom>
              <a:avLst/>
              <a:gdLst/>
              <a:ahLst/>
              <a:cxnLst/>
              <a:rect l="l" t="t" r="r" b="b"/>
              <a:pathLst>
                <a:path w="3862142" h="3705202">
                  <a:moveTo>
                    <a:pt x="712934" y="933426"/>
                  </a:moveTo>
                  <a:cubicBezTo>
                    <a:pt x="724214" y="955991"/>
                    <a:pt x="731734" y="982316"/>
                    <a:pt x="743013" y="1004881"/>
                  </a:cubicBezTo>
                  <a:cubicBezTo>
                    <a:pt x="754293" y="1027446"/>
                    <a:pt x="765572" y="1050011"/>
                    <a:pt x="780612" y="1068815"/>
                  </a:cubicBezTo>
                  <a:cubicBezTo>
                    <a:pt x="780612" y="1068815"/>
                    <a:pt x="780612" y="1068815"/>
                    <a:pt x="340707" y="1407286"/>
                  </a:cubicBezTo>
                  <a:cubicBezTo>
                    <a:pt x="340707" y="1407286"/>
                    <a:pt x="340707" y="1407286"/>
                    <a:pt x="239191" y="1486263"/>
                  </a:cubicBezTo>
                  <a:cubicBezTo>
                    <a:pt x="239191" y="1486263"/>
                    <a:pt x="239191" y="1486263"/>
                    <a:pt x="453503" y="1542675"/>
                  </a:cubicBezTo>
                  <a:cubicBezTo>
                    <a:pt x="453503" y="1542675"/>
                    <a:pt x="453503" y="1542675"/>
                    <a:pt x="645257" y="1595326"/>
                  </a:cubicBezTo>
                  <a:cubicBezTo>
                    <a:pt x="637737" y="1617891"/>
                    <a:pt x="630217" y="1644216"/>
                    <a:pt x="626457" y="1666781"/>
                  </a:cubicBezTo>
                  <a:cubicBezTo>
                    <a:pt x="622697" y="1689346"/>
                    <a:pt x="618938" y="1708150"/>
                    <a:pt x="618938" y="1726954"/>
                  </a:cubicBezTo>
                  <a:lnTo>
                    <a:pt x="615178" y="1745758"/>
                  </a:lnTo>
                  <a:cubicBezTo>
                    <a:pt x="615178" y="1745758"/>
                    <a:pt x="615178" y="1745758"/>
                    <a:pt x="453503" y="1700628"/>
                  </a:cubicBezTo>
                  <a:cubicBezTo>
                    <a:pt x="453503" y="1700628"/>
                    <a:pt x="453503" y="1700628"/>
                    <a:pt x="453503" y="1862342"/>
                  </a:cubicBezTo>
                  <a:cubicBezTo>
                    <a:pt x="442224" y="1869864"/>
                    <a:pt x="434704" y="1877385"/>
                    <a:pt x="427184" y="1884907"/>
                  </a:cubicBezTo>
                  <a:cubicBezTo>
                    <a:pt x="400865" y="1911232"/>
                    <a:pt x="385826" y="1948840"/>
                    <a:pt x="385826" y="1990209"/>
                  </a:cubicBezTo>
                  <a:cubicBezTo>
                    <a:pt x="385826" y="1990209"/>
                    <a:pt x="385826" y="1990209"/>
                    <a:pt x="385826" y="2949211"/>
                  </a:cubicBezTo>
                  <a:cubicBezTo>
                    <a:pt x="367026" y="2964255"/>
                    <a:pt x="340707" y="2971776"/>
                    <a:pt x="318148" y="2971776"/>
                  </a:cubicBezTo>
                  <a:cubicBezTo>
                    <a:pt x="242951" y="2971776"/>
                    <a:pt x="182793" y="2911604"/>
                    <a:pt x="182793" y="2836388"/>
                  </a:cubicBezTo>
                  <a:cubicBezTo>
                    <a:pt x="182793" y="2836388"/>
                    <a:pt x="182793" y="2836388"/>
                    <a:pt x="182793" y="1625412"/>
                  </a:cubicBezTo>
                  <a:cubicBezTo>
                    <a:pt x="182793" y="1625412"/>
                    <a:pt x="182793" y="1625412"/>
                    <a:pt x="54958" y="1591565"/>
                  </a:cubicBezTo>
                  <a:cubicBezTo>
                    <a:pt x="28639" y="1584043"/>
                    <a:pt x="6079" y="1561479"/>
                    <a:pt x="2319" y="1535153"/>
                  </a:cubicBezTo>
                  <a:cubicBezTo>
                    <a:pt x="-5200" y="1505067"/>
                    <a:pt x="6079" y="1478741"/>
                    <a:pt x="28639" y="1459937"/>
                  </a:cubicBezTo>
                  <a:cubicBezTo>
                    <a:pt x="28639" y="1459937"/>
                    <a:pt x="28639" y="1459937"/>
                    <a:pt x="712934" y="933426"/>
                  </a:cubicBezTo>
                  <a:close/>
                  <a:moveTo>
                    <a:pt x="1456716" y="1148"/>
                  </a:moveTo>
                  <a:cubicBezTo>
                    <a:pt x="1456716" y="1148"/>
                    <a:pt x="1456716" y="1148"/>
                    <a:pt x="2960614" y="271901"/>
                  </a:cubicBezTo>
                  <a:cubicBezTo>
                    <a:pt x="2986932" y="275662"/>
                    <a:pt x="3005731" y="290703"/>
                    <a:pt x="3020770" y="309506"/>
                  </a:cubicBezTo>
                  <a:cubicBezTo>
                    <a:pt x="3035809" y="332069"/>
                    <a:pt x="3039569" y="354631"/>
                    <a:pt x="3035809" y="380955"/>
                  </a:cubicBezTo>
                  <a:cubicBezTo>
                    <a:pt x="3035809" y="380955"/>
                    <a:pt x="3035809" y="380955"/>
                    <a:pt x="2877900" y="1155610"/>
                  </a:cubicBezTo>
                  <a:cubicBezTo>
                    <a:pt x="2877900" y="1155610"/>
                    <a:pt x="2877900" y="1155610"/>
                    <a:pt x="3802797" y="1354914"/>
                  </a:cubicBezTo>
                  <a:cubicBezTo>
                    <a:pt x="3829115" y="1362435"/>
                    <a:pt x="3851673" y="1381237"/>
                    <a:pt x="3859193" y="1407560"/>
                  </a:cubicBezTo>
                  <a:cubicBezTo>
                    <a:pt x="3866712" y="1433884"/>
                    <a:pt x="3859193" y="1460207"/>
                    <a:pt x="3844153" y="1479009"/>
                  </a:cubicBezTo>
                  <a:cubicBezTo>
                    <a:pt x="3844153" y="1479009"/>
                    <a:pt x="3844153" y="1479009"/>
                    <a:pt x="3708803" y="1625667"/>
                  </a:cubicBezTo>
                  <a:cubicBezTo>
                    <a:pt x="3708803" y="1625667"/>
                    <a:pt x="3708803" y="1625667"/>
                    <a:pt x="3708803" y="2719961"/>
                  </a:cubicBezTo>
                  <a:cubicBezTo>
                    <a:pt x="3708803" y="2780129"/>
                    <a:pt x="3659926" y="2832775"/>
                    <a:pt x="3596011" y="2832775"/>
                  </a:cubicBezTo>
                  <a:cubicBezTo>
                    <a:pt x="3535855" y="2832775"/>
                    <a:pt x="3483218" y="2780129"/>
                    <a:pt x="3483218" y="2719961"/>
                  </a:cubicBezTo>
                  <a:cubicBezTo>
                    <a:pt x="3483218" y="2719961"/>
                    <a:pt x="3483218" y="2719961"/>
                    <a:pt x="3483218" y="1873858"/>
                  </a:cubicBezTo>
                  <a:cubicBezTo>
                    <a:pt x="3483218" y="1873858"/>
                    <a:pt x="3483218" y="1873858"/>
                    <a:pt x="3047088" y="2358957"/>
                  </a:cubicBezTo>
                  <a:cubicBezTo>
                    <a:pt x="3032049" y="2373999"/>
                    <a:pt x="3013250" y="2381520"/>
                    <a:pt x="2990692" y="2381520"/>
                  </a:cubicBezTo>
                  <a:cubicBezTo>
                    <a:pt x="2983172" y="2381520"/>
                    <a:pt x="2979413" y="2381520"/>
                    <a:pt x="2971893" y="2381520"/>
                  </a:cubicBezTo>
                  <a:cubicBezTo>
                    <a:pt x="2971893" y="2381520"/>
                    <a:pt x="2971893" y="2381520"/>
                    <a:pt x="2813984" y="2336394"/>
                  </a:cubicBezTo>
                  <a:cubicBezTo>
                    <a:pt x="2813984" y="2336394"/>
                    <a:pt x="2813984" y="2336394"/>
                    <a:pt x="2813984" y="3569825"/>
                  </a:cubicBezTo>
                  <a:cubicBezTo>
                    <a:pt x="2813984" y="3645035"/>
                    <a:pt x="2753828" y="3705202"/>
                    <a:pt x="2678633" y="3705202"/>
                  </a:cubicBezTo>
                  <a:cubicBezTo>
                    <a:pt x="2603438" y="3705202"/>
                    <a:pt x="2543282" y="3645035"/>
                    <a:pt x="2543282" y="3569825"/>
                  </a:cubicBezTo>
                  <a:cubicBezTo>
                    <a:pt x="2543282" y="3569825"/>
                    <a:pt x="2543282" y="3569825"/>
                    <a:pt x="2543282" y="2276227"/>
                  </a:cubicBezTo>
                  <a:cubicBezTo>
                    <a:pt x="2543282" y="2272466"/>
                    <a:pt x="2543282" y="2268706"/>
                    <a:pt x="2543282" y="2264946"/>
                  </a:cubicBezTo>
                  <a:cubicBezTo>
                    <a:pt x="2543282" y="2264946"/>
                    <a:pt x="2543282" y="2264946"/>
                    <a:pt x="2189866" y="2170934"/>
                  </a:cubicBezTo>
                  <a:cubicBezTo>
                    <a:pt x="2189866" y="2170934"/>
                    <a:pt x="2189866" y="2170934"/>
                    <a:pt x="2351535" y="2137090"/>
                  </a:cubicBezTo>
                  <a:cubicBezTo>
                    <a:pt x="2351535" y="2137090"/>
                    <a:pt x="2351535" y="2137090"/>
                    <a:pt x="2464328" y="2110767"/>
                  </a:cubicBezTo>
                  <a:cubicBezTo>
                    <a:pt x="2479367" y="2107006"/>
                    <a:pt x="2494406" y="2103246"/>
                    <a:pt x="2505685" y="2099485"/>
                  </a:cubicBezTo>
                  <a:cubicBezTo>
                    <a:pt x="2505685" y="2099485"/>
                    <a:pt x="2505685" y="2099485"/>
                    <a:pt x="2667354" y="2144611"/>
                  </a:cubicBezTo>
                  <a:cubicBezTo>
                    <a:pt x="2667354" y="2144611"/>
                    <a:pt x="2667354" y="2144611"/>
                    <a:pt x="2753828" y="2167174"/>
                  </a:cubicBezTo>
                  <a:cubicBezTo>
                    <a:pt x="2753828" y="2167174"/>
                    <a:pt x="2753828" y="2167174"/>
                    <a:pt x="2964374" y="2223580"/>
                  </a:cubicBezTo>
                  <a:cubicBezTo>
                    <a:pt x="2964374" y="2223580"/>
                    <a:pt x="2964374" y="2223580"/>
                    <a:pt x="3483218" y="1651990"/>
                  </a:cubicBezTo>
                  <a:cubicBezTo>
                    <a:pt x="3483218" y="1651990"/>
                    <a:pt x="3483218" y="1651990"/>
                    <a:pt x="3644887" y="1475249"/>
                  </a:cubicBezTo>
                  <a:cubicBezTo>
                    <a:pt x="3644887" y="1475249"/>
                    <a:pt x="3644887" y="1475249"/>
                    <a:pt x="3483218" y="1441405"/>
                  </a:cubicBezTo>
                  <a:cubicBezTo>
                    <a:pt x="3483218" y="1441405"/>
                    <a:pt x="3483218" y="1441405"/>
                    <a:pt x="2847822" y="1302268"/>
                  </a:cubicBezTo>
                  <a:cubicBezTo>
                    <a:pt x="2847822" y="1302268"/>
                    <a:pt x="2847822" y="1302268"/>
                    <a:pt x="2825263" y="1433884"/>
                  </a:cubicBezTo>
                  <a:cubicBezTo>
                    <a:pt x="2817744" y="1456446"/>
                    <a:pt x="2806464" y="1479009"/>
                    <a:pt x="2783906" y="1490291"/>
                  </a:cubicBezTo>
                  <a:cubicBezTo>
                    <a:pt x="2768867" y="1501572"/>
                    <a:pt x="2753828" y="1505332"/>
                    <a:pt x="2735029" y="1505332"/>
                  </a:cubicBezTo>
                  <a:cubicBezTo>
                    <a:pt x="2727510" y="1505332"/>
                    <a:pt x="2719990" y="1505332"/>
                    <a:pt x="2716231" y="1501572"/>
                  </a:cubicBezTo>
                  <a:cubicBezTo>
                    <a:pt x="2716231" y="1501572"/>
                    <a:pt x="2716231" y="1501572"/>
                    <a:pt x="2223704" y="1388758"/>
                  </a:cubicBezTo>
                  <a:cubicBezTo>
                    <a:pt x="2223704" y="1388758"/>
                    <a:pt x="2223704" y="1388758"/>
                    <a:pt x="2208665" y="1467728"/>
                  </a:cubicBezTo>
                  <a:cubicBezTo>
                    <a:pt x="2208665" y="1467728"/>
                    <a:pt x="2208665" y="1467728"/>
                    <a:pt x="2396652" y="1512853"/>
                  </a:cubicBezTo>
                  <a:cubicBezTo>
                    <a:pt x="2411691" y="1516614"/>
                    <a:pt x="2422970" y="1527895"/>
                    <a:pt x="2426730" y="1539177"/>
                  </a:cubicBezTo>
                  <a:cubicBezTo>
                    <a:pt x="2430490" y="1554218"/>
                    <a:pt x="2422970" y="1569260"/>
                    <a:pt x="2411691" y="1576781"/>
                  </a:cubicBezTo>
                  <a:cubicBezTo>
                    <a:pt x="2411691" y="1576781"/>
                    <a:pt x="2411691" y="1576781"/>
                    <a:pt x="2261302" y="1693356"/>
                  </a:cubicBezTo>
                  <a:cubicBezTo>
                    <a:pt x="2261302" y="1693356"/>
                    <a:pt x="2261302" y="1693356"/>
                    <a:pt x="2171068" y="1712158"/>
                  </a:cubicBezTo>
                  <a:cubicBezTo>
                    <a:pt x="2171068" y="1712158"/>
                    <a:pt x="2171068" y="1712158"/>
                    <a:pt x="1704859" y="1584302"/>
                  </a:cubicBezTo>
                  <a:cubicBezTo>
                    <a:pt x="1704859" y="1584302"/>
                    <a:pt x="1704859" y="1584302"/>
                    <a:pt x="1584548" y="1512853"/>
                  </a:cubicBezTo>
                  <a:cubicBezTo>
                    <a:pt x="1584548" y="1512853"/>
                    <a:pt x="1584548" y="1512853"/>
                    <a:pt x="1445437" y="1430123"/>
                  </a:cubicBezTo>
                  <a:cubicBezTo>
                    <a:pt x="1445437" y="1430123"/>
                    <a:pt x="1445437" y="1430123"/>
                    <a:pt x="1407840" y="1407560"/>
                  </a:cubicBezTo>
                  <a:cubicBezTo>
                    <a:pt x="1407840" y="1407560"/>
                    <a:pt x="1407840" y="1407560"/>
                    <a:pt x="1558229" y="1321070"/>
                  </a:cubicBezTo>
                  <a:cubicBezTo>
                    <a:pt x="1565749" y="1317309"/>
                    <a:pt x="1577028" y="1313549"/>
                    <a:pt x="1584548" y="1317309"/>
                  </a:cubicBezTo>
                  <a:cubicBezTo>
                    <a:pt x="1584548" y="1317309"/>
                    <a:pt x="1584548" y="1317309"/>
                    <a:pt x="1659742" y="1332351"/>
                  </a:cubicBezTo>
                  <a:cubicBezTo>
                    <a:pt x="1659742" y="1332351"/>
                    <a:pt x="1659742" y="1332351"/>
                    <a:pt x="1659742" y="1253382"/>
                  </a:cubicBezTo>
                  <a:cubicBezTo>
                    <a:pt x="1659742" y="1253382"/>
                    <a:pt x="1659742" y="1253382"/>
                    <a:pt x="1407840" y="1196975"/>
                  </a:cubicBezTo>
                  <a:cubicBezTo>
                    <a:pt x="1437918" y="1174412"/>
                    <a:pt x="1464236" y="1151849"/>
                    <a:pt x="1490554" y="1121765"/>
                  </a:cubicBezTo>
                  <a:cubicBezTo>
                    <a:pt x="1513112" y="1099203"/>
                    <a:pt x="1535671" y="1072879"/>
                    <a:pt x="1550710" y="1042796"/>
                  </a:cubicBezTo>
                  <a:cubicBezTo>
                    <a:pt x="1550710" y="1042796"/>
                    <a:pt x="1550710" y="1042796"/>
                    <a:pt x="2663594" y="1306028"/>
                  </a:cubicBezTo>
                  <a:cubicBezTo>
                    <a:pt x="2663594" y="1306028"/>
                    <a:pt x="2663594" y="1306028"/>
                    <a:pt x="2671114" y="1264663"/>
                  </a:cubicBezTo>
                  <a:cubicBezTo>
                    <a:pt x="2671114" y="1264663"/>
                    <a:pt x="2671114" y="1264663"/>
                    <a:pt x="2686153" y="1193214"/>
                  </a:cubicBezTo>
                  <a:cubicBezTo>
                    <a:pt x="2686153" y="1193214"/>
                    <a:pt x="2686153" y="1193214"/>
                    <a:pt x="2701192" y="1118005"/>
                  </a:cubicBezTo>
                  <a:cubicBezTo>
                    <a:pt x="2701192" y="1118005"/>
                    <a:pt x="2701192" y="1118005"/>
                    <a:pt x="2840302" y="433601"/>
                  </a:cubicBezTo>
                  <a:cubicBezTo>
                    <a:pt x="2840302" y="433601"/>
                    <a:pt x="2840302" y="433601"/>
                    <a:pt x="1513112" y="196692"/>
                  </a:cubicBezTo>
                  <a:cubicBezTo>
                    <a:pt x="1513112" y="196692"/>
                    <a:pt x="1513112" y="196692"/>
                    <a:pt x="1490554" y="324548"/>
                  </a:cubicBezTo>
                  <a:cubicBezTo>
                    <a:pt x="1467996" y="301985"/>
                    <a:pt x="1437918" y="279422"/>
                    <a:pt x="1411599" y="260620"/>
                  </a:cubicBezTo>
                  <a:cubicBezTo>
                    <a:pt x="1385281" y="241817"/>
                    <a:pt x="1355203" y="230536"/>
                    <a:pt x="1325125" y="219255"/>
                  </a:cubicBezTo>
                  <a:cubicBezTo>
                    <a:pt x="1325125" y="219255"/>
                    <a:pt x="1325125" y="219255"/>
                    <a:pt x="1351443" y="72597"/>
                  </a:cubicBezTo>
                  <a:cubicBezTo>
                    <a:pt x="1362723" y="23711"/>
                    <a:pt x="1407840" y="-6373"/>
                    <a:pt x="1456716" y="11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 dirty="0"/>
            </a:p>
          </p:txBody>
        </p:sp>
        <p:sp>
          <p:nvSpPr>
            <p:cNvPr id="177" name="Freeform 19"/>
            <p:cNvSpPr>
              <a:spLocks/>
            </p:cNvSpPr>
            <p:nvPr/>
          </p:nvSpPr>
          <p:spPr bwMode="auto">
            <a:xfrm>
              <a:off x="6399213" y="1955654"/>
              <a:ext cx="782992" cy="708171"/>
            </a:xfrm>
            <a:custGeom>
              <a:avLst/>
              <a:gdLst/>
              <a:ahLst/>
              <a:cxnLst/>
              <a:rect l="l" t="t" r="r" b="b"/>
              <a:pathLst>
                <a:path w="782992" h="708171">
                  <a:moveTo>
                    <a:pt x="631856" y="420489"/>
                  </a:moveTo>
                  <a:cubicBezTo>
                    <a:pt x="634672" y="421432"/>
                    <a:pt x="637488" y="423319"/>
                    <a:pt x="639366" y="425205"/>
                  </a:cubicBezTo>
                  <a:cubicBezTo>
                    <a:pt x="639366" y="425205"/>
                    <a:pt x="639366" y="425205"/>
                    <a:pt x="665651" y="455388"/>
                  </a:cubicBezTo>
                  <a:cubicBezTo>
                    <a:pt x="665651" y="455388"/>
                    <a:pt x="665651" y="455388"/>
                    <a:pt x="714467" y="511981"/>
                  </a:cubicBezTo>
                  <a:cubicBezTo>
                    <a:pt x="714467" y="511981"/>
                    <a:pt x="714467" y="511981"/>
                    <a:pt x="782057" y="591212"/>
                  </a:cubicBezTo>
                  <a:cubicBezTo>
                    <a:pt x="785812" y="598758"/>
                    <a:pt x="785812" y="602530"/>
                    <a:pt x="782057" y="610076"/>
                  </a:cubicBezTo>
                  <a:cubicBezTo>
                    <a:pt x="778302" y="613849"/>
                    <a:pt x="774547" y="617622"/>
                    <a:pt x="767037" y="617622"/>
                  </a:cubicBezTo>
                  <a:lnTo>
                    <a:pt x="733242" y="606303"/>
                  </a:lnTo>
                  <a:cubicBezTo>
                    <a:pt x="733242" y="606303"/>
                    <a:pt x="733242" y="606303"/>
                    <a:pt x="699446" y="598758"/>
                  </a:cubicBezTo>
                  <a:cubicBezTo>
                    <a:pt x="699446" y="598758"/>
                    <a:pt x="699446" y="598758"/>
                    <a:pt x="710711" y="640259"/>
                  </a:cubicBezTo>
                  <a:cubicBezTo>
                    <a:pt x="710711" y="640259"/>
                    <a:pt x="710711" y="640259"/>
                    <a:pt x="721977" y="677988"/>
                  </a:cubicBezTo>
                  <a:cubicBezTo>
                    <a:pt x="721977" y="681601"/>
                    <a:pt x="721977" y="681754"/>
                    <a:pt x="721977" y="681761"/>
                  </a:cubicBezTo>
                  <a:cubicBezTo>
                    <a:pt x="721977" y="693080"/>
                    <a:pt x="714467" y="704398"/>
                    <a:pt x="706956" y="708171"/>
                  </a:cubicBezTo>
                  <a:cubicBezTo>
                    <a:pt x="703201" y="708171"/>
                    <a:pt x="703201" y="708171"/>
                    <a:pt x="699446" y="708171"/>
                  </a:cubicBezTo>
                  <a:cubicBezTo>
                    <a:pt x="688181" y="708171"/>
                    <a:pt x="680671" y="700625"/>
                    <a:pt x="676916" y="689307"/>
                  </a:cubicBezTo>
                  <a:cubicBezTo>
                    <a:pt x="676916" y="689307"/>
                    <a:pt x="676916" y="689307"/>
                    <a:pt x="676447" y="686949"/>
                  </a:cubicBezTo>
                  <a:lnTo>
                    <a:pt x="673161" y="670442"/>
                  </a:lnTo>
                  <a:cubicBezTo>
                    <a:pt x="673161" y="670442"/>
                    <a:pt x="673161" y="670442"/>
                    <a:pt x="672692" y="668556"/>
                  </a:cubicBezTo>
                  <a:lnTo>
                    <a:pt x="669406" y="655351"/>
                  </a:lnTo>
                  <a:cubicBezTo>
                    <a:pt x="669406" y="655351"/>
                    <a:pt x="669406" y="655351"/>
                    <a:pt x="658141" y="610076"/>
                  </a:cubicBezTo>
                  <a:cubicBezTo>
                    <a:pt x="654386" y="610076"/>
                    <a:pt x="654386" y="610076"/>
                    <a:pt x="635611" y="640259"/>
                  </a:cubicBezTo>
                  <a:cubicBezTo>
                    <a:pt x="635611" y="640259"/>
                    <a:pt x="635611" y="640259"/>
                    <a:pt x="633733" y="642617"/>
                  </a:cubicBezTo>
                  <a:lnTo>
                    <a:pt x="620591" y="659124"/>
                  </a:lnTo>
                  <a:lnTo>
                    <a:pt x="616836" y="662897"/>
                  </a:lnTo>
                  <a:cubicBezTo>
                    <a:pt x="616836" y="666669"/>
                    <a:pt x="609325" y="670442"/>
                    <a:pt x="605570" y="670442"/>
                  </a:cubicBezTo>
                  <a:cubicBezTo>
                    <a:pt x="594305" y="666669"/>
                    <a:pt x="590550" y="659124"/>
                    <a:pt x="590550" y="655351"/>
                  </a:cubicBezTo>
                  <a:cubicBezTo>
                    <a:pt x="590550" y="651578"/>
                    <a:pt x="590550" y="651578"/>
                    <a:pt x="598060" y="598758"/>
                  </a:cubicBezTo>
                  <a:cubicBezTo>
                    <a:pt x="598060" y="598758"/>
                    <a:pt x="598060" y="598758"/>
                    <a:pt x="601815" y="538391"/>
                  </a:cubicBezTo>
                  <a:cubicBezTo>
                    <a:pt x="601815" y="538391"/>
                    <a:pt x="601815" y="538391"/>
                    <a:pt x="613080" y="432751"/>
                  </a:cubicBezTo>
                  <a:cubicBezTo>
                    <a:pt x="613080" y="428978"/>
                    <a:pt x="616836" y="421432"/>
                    <a:pt x="624346" y="421432"/>
                  </a:cubicBezTo>
                  <a:cubicBezTo>
                    <a:pt x="626223" y="419546"/>
                    <a:pt x="629039" y="419546"/>
                    <a:pt x="631856" y="420489"/>
                  </a:cubicBezTo>
                  <a:close/>
                  <a:moveTo>
                    <a:pt x="82717" y="729"/>
                  </a:moveTo>
                  <a:cubicBezTo>
                    <a:pt x="82717" y="729"/>
                    <a:pt x="82717" y="729"/>
                    <a:pt x="759493" y="139766"/>
                  </a:cubicBezTo>
                  <a:cubicBezTo>
                    <a:pt x="778292" y="143524"/>
                    <a:pt x="785812" y="162312"/>
                    <a:pt x="782052" y="177343"/>
                  </a:cubicBezTo>
                  <a:cubicBezTo>
                    <a:pt x="782052" y="177343"/>
                    <a:pt x="782052" y="177343"/>
                    <a:pt x="725654" y="466690"/>
                  </a:cubicBezTo>
                  <a:cubicBezTo>
                    <a:pt x="725654" y="466690"/>
                    <a:pt x="725654" y="466690"/>
                    <a:pt x="673016" y="410324"/>
                  </a:cubicBezTo>
                  <a:cubicBezTo>
                    <a:pt x="673016" y="410324"/>
                    <a:pt x="673016" y="410324"/>
                    <a:pt x="718135" y="192374"/>
                  </a:cubicBezTo>
                  <a:cubicBezTo>
                    <a:pt x="718135" y="192374"/>
                    <a:pt x="718135" y="192374"/>
                    <a:pt x="101517" y="64611"/>
                  </a:cubicBezTo>
                  <a:cubicBezTo>
                    <a:pt x="101517" y="64611"/>
                    <a:pt x="101517" y="64611"/>
                    <a:pt x="26319" y="417839"/>
                  </a:cubicBezTo>
                  <a:cubicBezTo>
                    <a:pt x="26319" y="417839"/>
                    <a:pt x="26319" y="417839"/>
                    <a:pt x="563980" y="530572"/>
                  </a:cubicBezTo>
                  <a:cubicBezTo>
                    <a:pt x="563980" y="530572"/>
                    <a:pt x="563980" y="530572"/>
                    <a:pt x="560220" y="590696"/>
                  </a:cubicBezTo>
                  <a:cubicBezTo>
                    <a:pt x="560220" y="590696"/>
                    <a:pt x="560220" y="590696"/>
                    <a:pt x="0" y="474206"/>
                  </a:cubicBezTo>
                  <a:lnTo>
                    <a:pt x="7520" y="429113"/>
                  </a:lnTo>
                  <a:cubicBezTo>
                    <a:pt x="15040" y="365231"/>
                    <a:pt x="15040" y="301349"/>
                    <a:pt x="3760" y="241225"/>
                  </a:cubicBezTo>
                  <a:cubicBezTo>
                    <a:pt x="3760" y="241225"/>
                    <a:pt x="3760" y="241225"/>
                    <a:pt x="48879" y="23275"/>
                  </a:cubicBezTo>
                  <a:cubicBezTo>
                    <a:pt x="48879" y="8244"/>
                    <a:pt x="67678" y="-3029"/>
                    <a:pt x="82717" y="7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 dirty="0"/>
            </a:p>
          </p:txBody>
        </p:sp>
        <p:sp>
          <p:nvSpPr>
            <p:cNvPr id="178" name="Freeform 21"/>
            <p:cNvSpPr>
              <a:spLocks/>
            </p:cNvSpPr>
            <p:nvPr/>
          </p:nvSpPr>
          <p:spPr bwMode="auto">
            <a:xfrm>
              <a:off x="7313613" y="3241675"/>
              <a:ext cx="296862" cy="428625"/>
            </a:xfrm>
            <a:custGeom>
              <a:avLst/>
              <a:gdLst>
                <a:gd name="T0" fmla="*/ 16 w 79"/>
                <a:gd name="T1" fmla="*/ 97 h 114"/>
                <a:gd name="T2" fmla="*/ 12 w 79"/>
                <a:gd name="T3" fmla="*/ 103 h 114"/>
                <a:gd name="T4" fmla="*/ 3 w 79"/>
                <a:gd name="T5" fmla="*/ 111 h 114"/>
                <a:gd name="T6" fmla="*/ 17 w 79"/>
                <a:gd name="T7" fmla="*/ 114 h 114"/>
                <a:gd name="T8" fmla="*/ 51 w 79"/>
                <a:gd name="T9" fmla="*/ 93 h 114"/>
                <a:gd name="T10" fmla="*/ 72 w 79"/>
                <a:gd name="T11" fmla="*/ 50 h 114"/>
                <a:gd name="T12" fmla="*/ 60 w 79"/>
                <a:gd name="T13" fmla="*/ 15 h 114"/>
                <a:gd name="T14" fmla="*/ 35 w 79"/>
                <a:gd name="T15" fmla="*/ 3 h 114"/>
                <a:gd name="T16" fmla="*/ 24 w 79"/>
                <a:gd name="T17" fmla="*/ 0 h 114"/>
                <a:gd name="T18" fmla="*/ 0 w 79"/>
                <a:gd name="T19" fmla="*/ 15 h 114"/>
                <a:gd name="T20" fmla="*/ 0 w 79"/>
                <a:gd name="T21" fmla="*/ 16 h 114"/>
                <a:gd name="T22" fmla="*/ 8 w 79"/>
                <a:gd name="T23" fmla="*/ 22 h 114"/>
                <a:gd name="T24" fmla="*/ 15 w 79"/>
                <a:gd name="T25" fmla="*/ 31 h 114"/>
                <a:gd name="T26" fmla="*/ 24 w 79"/>
                <a:gd name="T27" fmla="*/ 52 h 114"/>
                <a:gd name="T28" fmla="*/ 18 w 79"/>
                <a:gd name="T29" fmla="*/ 94 h 114"/>
                <a:gd name="T30" fmla="*/ 16 w 79"/>
                <a:gd name="T31" fmla="*/ 97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9" h="114">
                  <a:moveTo>
                    <a:pt x="16" y="97"/>
                  </a:moveTo>
                  <a:cubicBezTo>
                    <a:pt x="15" y="99"/>
                    <a:pt x="13" y="101"/>
                    <a:pt x="12" y="103"/>
                  </a:cubicBezTo>
                  <a:cubicBezTo>
                    <a:pt x="9" y="106"/>
                    <a:pt x="6" y="109"/>
                    <a:pt x="3" y="111"/>
                  </a:cubicBezTo>
                  <a:cubicBezTo>
                    <a:pt x="8" y="113"/>
                    <a:pt x="12" y="114"/>
                    <a:pt x="17" y="114"/>
                  </a:cubicBezTo>
                  <a:cubicBezTo>
                    <a:pt x="32" y="114"/>
                    <a:pt x="45" y="106"/>
                    <a:pt x="51" y="93"/>
                  </a:cubicBezTo>
                  <a:cubicBezTo>
                    <a:pt x="52" y="92"/>
                    <a:pt x="72" y="50"/>
                    <a:pt x="72" y="50"/>
                  </a:cubicBezTo>
                  <a:cubicBezTo>
                    <a:pt x="79" y="37"/>
                    <a:pt x="73" y="21"/>
                    <a:pt x="60" y="15"/>
                  </a:cubicBezTo>
                  <a:cubicBezTo>
                    <a:pt x="35" y="3"/>
                    <a:pt x="35" y="3"/>
                    <a:pt x="35" y="3"/>
                  </a:cubicBezTo>
                  <a:cubicBezTo>
                    <a:pt x="32" y="1"/>
                    <a:pt x="28" y="0"/>
                    <a:pt x="24" y="0"/>
                  </a:cubicBezTo>
                  <a:cubicBezTo>
                    <a:pt x="14" y="0"/>
                    <a:pt x="5" y="6"/>
                    <a:pt x="0" y="15"/>
                  </a:cubicBezTo>
                  <a:cubicBezTo>
                    <a:pt x="0" y="15"/>
                    <a:pt x="0" y="15"/>
                    <a:pt x="0" y="16"/>
                  </a:cubicBezTo>
                  <a:cubicBezTo>
                    <a:pt x="3" y="17"/>
                    <a:pt x="6" y="20"/>
                    <a:pt x="8" y="22"/>
                  </a:cubicBezTo>
                  <a:cubicBezTo>
                    <a:pt x="11" y="25"/>
                    <a:pt x="13" y="28"/>
                    <a:pt x="15" y="31"/>
                  </a:cubicBezTo>
                  <a:cubicBezTo>
                    <a:pt x="19" y="37"/>
                    <a:pt x="23" y="44"/>
                    <a:pt x="24" y="52"/>
                  </a:cubicBezTo>
                  <a:cubicBezTo>
                    <a:pt x="27" y="66"/>
                    <a:pt x="25" y="81"/>
                    <a:pt x="18" y="94"/>
                  </a:cubicBezTo>
                  <a:cubicBezTo>
                    <a:pt x="17" y="95"/>
                    <a:pt x="17" y="96"/>
                    <a:pt x="16" y="9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 dirty="0"/>
            </a:p>
          </p:txBody>
        </p:sp>
        <p:sp>
          <p:nvSpPr>
            <p:cNvPr id="179" name="Freeform 22"/>
            <p:cNvSpPr>
              <a:spLocks/>
            </p:cNvSpPr>
            <p:nvPr/>
          </p:nvSpPr>
          <p:spPr bwMode="auto">
            <a:xfrm>
              <a:off x="5226049" y="1831975"/>
              <a:ext cx="2138370" cy="3940175"/>
            </a:xfrm>
            <a:custGeom>
              <a:avLst/>
              <a:gdLst/>
              <a:ahLst/>
              <a:cxnLst/>
              <a:rect l="l" t="t" r="r" b="b"/>
              <a:pathLst>
                <a:path w="2138370" h="3940175">
                  <a:moveTo>
                    <a:pt x="56411" y="1677988"/>
                  </a:moveTo>
                  <a:cubicBezTo>
                    <a:pt x="63933" y="1677988"/>
                    <a:pt x="67694" y="1677988"/>
                    <a:pt x="71455" y="1677988"/>
                  </a:cubicBezTo>
                  <a:cubicBezTo>
                    <a:pt x="75215" y="1677988"/>
                    <a:pt x="75215" y="1677988"/>
                    <a:pt x="78976" y="1677988"/>
                  </a:cubicBezTo>
                  <a:cubicBezTo>
                    <a:pt x="82737" y="1677988"/>
                    <a:pt x="86498" y="1677988"/>
                    <a:pt x="90258" y="1681746"/>
                  </a:cubicBezTo>
                  <a:cubicBezTo>
                    <a:pt x="90258" y="1681746"/>
                    <a:pt x="90258" y="1681746"/>
                    <a:pt x="139149" y="1689261"/>
                  </a:cubicBezTo>
                  <a:cubicBezTo>
                    <a:pt x="139149" y="1689261"/>
                    <a:pt x="139149" y="1689261"/>
                    <a:pt x="161713" y="1693019"/>
                  </a:cubicBezTo>
                  <a:cubicBezTo>
                    <a:pt x="161713" y="1693019"/>
                    <a:pt x="161713" y="1693019"/>
                    <a:pt x="184278" y="1700535"/>
                  </a:cubicBezTo>
                  <a:cubicBezTo>
                    <a:pt x="184278" y="1700535"/>
                    <a:pt x="184278" y="1700535"/>
                    <a:pt x="436251" y="1749386"/>
                  </a:cubicBezTo>
                  <a:cubicBezTo>
                    <a:pt x="436251" y="1749386"/>
                    <a:pt x="436251" y="1749386"/>
                    <a:pt x="661897" y="1794479"/>
                  </a:cubicBezTo>
                  <a:cubicBezTo>
                    <a:pt x="661897" y="1794479"/>
                    <a:pt x="661897" y="1794479"/>
                    <a:pt x="868740" y="1835815"/>
                  </a:cubicBezTo>
                  <a:cubicBezTo>
                    <a:pt x="887544" y="1839573"/>
                    <a:pt x="906348" y="1850846"/>
                    <a:pt x="917630" y="1862120"/>
                  </a:cubicBezTo>
                  <a:cubicBezTo>
                    <a:pt x="925152" y="1869635"/>
                    <a:pt x="932674" y="1877151"/>
                    <a:pt x="940195" y="1884666"/>
                  </a:cubicBezTo>
                  <a:cubicBezTo>
                    <a:pt x="951477" y="1903455"/>
                    <a:pt x="958999" y="1922244"/>
                    <a:pt x="958999" y="1941033"/>
                  </a:cubicBezTo>
                  <a:cubicBezTo>
                    <a:pt x="958999" y="1944632"/>
                    <a:pt x="958999" y="1944784"/>
                    <a:pt x="958999" y="1944791"/>
                  </a:cubicBezTo>
                  <a:cubicBezTo>
                    <a:pt x="958999" y="1944791"/>
                    <a:pt x="958999" y="1944791"/>
                    <a:pt x="958999" y="2286749"/>
                  </a:cubicBezTo>
                  <a:cubicBezTo>
                    <a:pt x="958999" y="2286749"/>
                    <a:pt x="958999" y="2286749"/>
                    <a:pt x="958999" y="2756473"/>
                  </a:cubicBezTo>
                  <a:cubicBezTo>
                    <a:pt x="958999" y="2756473"/>
                    <a:pt x="958999" y="2756473"/>
                    <a:pt x="958999" y="2925573"/>
                  </a:cubicBezTo>
                  <a:cubicBezTo>
                    <a:pt x="958999" y="2925573"/>
                    <a:pt x="958999" y="2925573"/>
                    <a:pt x="1286187" y="2775262"/>
                  </a:cubicBezTo>
                  <a:cubicBezTo>
                    <a:pt x="1286187" y="2775262"/>
                    <a:pt x="1286187" y="2775262"/>
                    <a:pt x="1286187" y="2733926"/>
                  </a:cubicBezTo>
                  <a:cubicBezTo>
                    <a:pt x="1286187" y="2733926"/>
                    <a:pt x="1286187" y="2733926"/>
                    <a:pt x="1286187" y="2692590"/>
                  </a:cubicBezTo>
                  <a:cubicBezTo>
                    <a:pt x="1286187" y="2692590"/>
                    <a:pt x="1286187" y="2692590"/>
                    <a:pt x="1286187" y="2624950"/>
                  </a:cubicBezTo>
                  <a:cubicBezTo>
                    <a:pt x="1286187" y="2624950"/>
                    <a:pt x="1286187" y="2624950"/>
                    <a:pt x="1034215" y="2726410"/>
                  </a:cubicBezTo>
                  <a:cubicBezTo>
                    <a:pt x="1034215" y="2726410"/>
                    <a:pt x="1034215" y="2726410"/>
                    <a:pt x="1034215" y="2256687"/>
                  </a:cubicBezTo>
                  <a:cubicBezTo>
                    <a:pt x="1034215" y="2256687"/>
                    <a:pt x="1034215" y="2256687"/>
                    <a:pt x="1425336" y="2102618"/>
                  </a:cubicBezTo>
                  <a:lnTo>
                    <a:pt x="1444140" y="2098860"/>
                  </a:lnTo>
                  <a:cubicBezTo>
                    <a:pt x="1447900" y="2098860"/>
                    <a:pt x="1447900" y="2095102"/>
                    <a:pt x="1451661" y="2095102"/>
                  </a:cubicBezTo>
                  <a:cubicBezTo>
                    <a:pt x="1455422" y="2095102"/>
                    <a:pt x="1459183" y="2095102"/>
                    <a:pt x="1462943" y="2091345"/>
                  </a:cubicBezTo>
                  <a:cubicBezTo>
                    <a:pt x="1466704" y="2091345"/>
                    <a:pt x="1470465" y="2091345"/>
                    <a:pt x="1474226" y="2091345"/>
                  </a:cubicBezTo>
                  <a:cubicBezTo>
                    <a:pt x="1477987" y="2091345"/>
                    <a:pt x="1481747" y="2091345"/>
                    <a:pt x="1485508" y="2091345"/>
                  </a:cubicBezTo>
                  <a:cubicBezTo>
                    <a:pt x="1489269" y="2091345"/>
                    <a:pt x="1493030" y="2091345"/>
                    <a:pt x="1500551" y="2091345"/>
                  </a:cubicBezTo>
                  <a:lnTo>
                    <a:pt x="1504312" y="2087587"/>
                  </a:lnTo>
                  <a:cubicBezTo>
                    <a:pt x="1511834" y="2087587"/>
                    <a:pt x="1515594" y="2091345"/>
                    <a:pt x="1523116" y="2091345"/>
                  </a:cubicBezTo>
                  <a:cubicBezTo>
                    <a:pt x="1534398" y="2091345"/>
                    <a:pt x="1538159" y="2091345"/>
                    <a:pt x="1541920" y="2091345"/>
                  </a:cubicBezTo>
                  <a:cubicBezTo>
                    <a:pt x="1545681" y="2091345"/>
                    <a:pt x="1545681" y="2095102"/>
                    <a:pt x="1549441" y="2095102"/>
                  </a:cubicBezTo>
                  <a:cubicBezTo>
                    <a:pt x="1553202" y="2095102"/>
                    <a:pt x="1556963" y="2095102"/>
                    <a:pt x="1560724" y="2095102"/>
                  </a:cubicBezTo>
                  <a:cubicBezTo>
                    <a:pt x="1564484" y="2098860"/>
                    <a:pt x="1568245" y="2098860"/>
                    <a:pt x="1572006" y="2098860"/>
                  </a:cubicBezTo>
                  <a:lnTo>
                    <a:pt x="1579528" y="2102618"/>
                  </a:lnTo>
                  <a:cubicBezTo>
                    <a:pt x="1583288" y="2102618"/>
                    <a:pt x="1587049" y="2106376"/>
                    <a:pt x="1590810" y="2106376"/>
                  </a:cubicBezTo>
                  <a:cubicBezTo>
                    <a:pt x="1594571" y="2106376"/>
                    <a:pt x="1594571" y="2110133"/>
                    <a:pt x="1598331" y="2110133"/>
                  </a:cubicBezTo>
                  <a:cubicBezTo>
                    <a:pt x="1602092" y="2113891"/>
                    <a:pt x="1605853" y="2113891"/>
                    <a:pt x="1609614" y="2117649"/>
                  </a:cubicBezTo>
                  <a:cubicBezTo>
                    <a:pt x="1613375" y="2117649"/>
                    <a:pt x="1613375" y="2121407"/>
                    <a:pt x="1617135" y="2121407"/>
                  </a:cubicBezTo>
                  <a:cubicBezTo>
                    <a:pt x="1620896" y="2121407"/>
                    <a:pt x="1624657" y="2125165"/>
                    <a:pt x="1628418" y="2128922"/>
                  </a:cubicBezTo>
                  <a:cubicBezTo>
                    <a:pt x="1632179" y="2128922"/>
                    <a:pt x="1635939" y="2132680"/>
                    <a:pt x="1635939" y="2136438"/>
                  </a:cubicBezTo>
                  <a:cubicBezTo>
                    <a:pt x="1639700" y="2136438"/>
                    <a:pt x="1643461" y="2136438"/>
                    <a:pt x="1643461" y="2140196"/>
                  </a:cubicBezTo>
                  <a:cubicBezTo>
                    <a:pt x="1647222" y="2143954"/>
                    <a:pt x="1650982" y="2147711"/>
                    <a:pt x="1654743" y="2147711"/>
                  </a:cubicBezTo>
                  <a:cubicBezTo>
                    <a:pt x="1654743" y="2151469"/>
                    <a:pt x="1658504" y="2151469"/>
                    <a:pt x="1658504" y="2155227"/>
                  </a:cubicBezTo>
                  <a:cubicBezTo>
                    <a:pt x="1662265" y="2155227"/>
                    <a:pt x="1666026" y="2158985"/>
                    <a:pt x="1669786" y="2162742"/>
                  </a:cubicBezTo>
                  <a:cubicBezTo>
                    <a:pt x="1669786" y="2166500"/>
                    <a:pt x="1673547" y="2166500"/>
                    <a:pt x="1673547" y="2170258"/>
                  </a:cubicBezTo>
                  <a:cubicBezTo>
                    <a:pt x="1677308" y="2174016"/>
                    <a:pt x="1677308" y="2177774"/>
                    <a:pt x="1681069" y="2177774"/>
                  </a:cubicBezTo>
                  <a:cubicBezTo>
                    <a:pt x="1681069" y="2181531"/>
                    <a:pt x="1684829" y="2185289"/>
                    <a:pt x="1684829" y="2185289"/>
                  </a:cubicBezTo>
                  <a:cubicBezTo>
                    <a:pt x="1688590" y="2189047"/>
                    <a:pt x="1688590" y="2192805"/>
                    <a:pt x="1692351" y="2196563"/>
                  </a:cubicBezTo>
                  <a:cubicBezTo>
                    <a:pt x="1692351" y="2200320"/>
                    <a:pt x="1696112" y="2204078"/>
                    <a:pt x="1696112" y="2204078"/>
                  </a:cubicBezTo>
                  <a:cubicBezTo>
                    <a:pt x="1699862" y="2207825"/>
                    <a:pt x="1699873" y="2211572"/>
                    <a:pt x="1699873" y="2211594"/>
                  </a:cubicBezTo>
                  <a:cubicBezTo>
                    <a:pt x="1703633" y="2215352"/>
                    <a:pt x="1703633" y="2222867"/>
                    <a:pt x="1707394" y="2226625"/>
                  </a:cubicBezTo>
                  <a:cubicBezTo>
                    <a:pt x="1707394" y="2230383"/>
                    <a:pt x="1707394" y="2230383"/>
                    <a:pt x="1711155" y="2234140"/>
                  </a:cubicBezTo>
                  <a:cubicBezTo>
                    <a:pt x="1711155" y="2237898"/>
                    <a:pt x="1711155" y="2241656"/>
                    <a:pt x="1714916" y="2245414"/>
                  </a:cubicBezTo>
                  <a:cubicBezTo>
                    <a:pt x="1714916" y="2249172"/>
                    <a:pt x="1714916" y="2252929"/>
                    <a:pt x="1714916" y="2256687"/>
                  </a:cubicBezTo>
                  <a:cubicBezTo>
                    <a:pt x="1718676" y="2260445"/>
                    <a:pt x="1718676" y="2264203"/>
                    <a:pt x="1718676" y="2267961"/>
                  </a:cubicBezTo>
                  <a:cubicBezTo>
                    <a:pt x="1718676" y="2271718"/>
                    <a:pt x="1718676" y="2275476"/>
                    <a:pt x="1718676" y="2279234"/>
                  </a:cubicBezTo>
                  <a:cubicBezTo>
                    <a:pt x="1722437" y="2282992"/>
                    <a:pt x="1722437" y="2282992"/>
                    <a:pt x="1722437" y="2286749"/>
                  </a:cubicBezTo>
                  <a:cubicBezTo>
                    <a:pt x="1722437" y="2294265"/>
                    <a:pt x="1722437" y="2298023"/>
                    <a:pt x="1722437" y="2301781"/>
                  </a:cubicBezTo>
                  <a:cubicBezTo>
                    <a:pt x="1722437" y="2305538"/>
                    <a:pt x="1722437" y="2305538"/>
                    <a:pt x="1722437" y="3301352"/>
                  </a:cubicBezTo>
                  <a:cubicBezTo>
                    <a:pt x="1722437" y="3301352"/>
                    <a:pt x="1722437" y="3301352"/>
                    <a:pt x="1722437" y="3346445"/>
                  </a:cubicBezTo>
                  <a:cubicBezTo>
                    <a:pt x="1722437" y="3466694"/>
                    <a:pt x="1624657" y="3564397"/>
                    <a:pt x="1504312" y="3564397"/>
                  </a:cubicBezTo>
                  <a:cubicBezTo>
                    <a:pt x="1383967" y="3564397"/>
                    <a:pt x="1286187" y="3466694"/>
                    <a:pt x="1286187" y="3346445"/>
                  </a:cubicBezTo>
                  <a:cubicBezTo>
                    <a:pt x="1286187" y="3346445"/>
                    <a:pt x="1286187" y="3346445"/>
                    <a:pt x="1286187" y="3301352"/>
                  </a:cubicBezTo>
                  <a:cubicBezTo>
                    <a:pt x="1286187" y="3301352"/>
                    <a:pt x="1286187" y="3301352"/>
                    <a:pt x="1286187" y="3105947"/>
                  </a:cubicBezTo>
                  <a:cubicBezTo>
                    <a:pt x="1286187" y="3105947"/>
                    <a:pt x="1286187" y="3105947"/>
                    <a:pt x="1286187" y="3064611"/>
                  </a:cubicBezTo>
                  <a:cubicBezTo>
                    <a:pt x="1286187" y="3064611"/>
                    <a:pt x="1286187" y="3064611"/>
                    <a:pt x="1286187" y="3023275"/>
                  </a:cubicBezTo>
                  <a:cubicBezTo>
                    <a:pt x="1109431" y="3102189"/>
                    <a:pt x="902588" y="3199891"/>
                    <a:pt x="898827" y="3199891"/>
                  </a:cubicBezTo>
                  <a:cubicBezTo>
                    <a:pt x="898827" y="3199891"/>
                    <a:pt x="898827" y="3199891"/>
                    <a:pt x="898827" y="3827442"/>
                  </a:cubicBezTo>
                  <a:cubicBezTo>
                    <a:pt x="898827" y="3891324"/>
                    <a:pt x="849936" y="3940175"/>
                    <a:pt x="786003" y="3940175"/>
                  </a:cubicBezTo>
                  <a:cubicBezTo>
                    <a:pt x="725831" y="3940175"/>
                    <a:pt x="673180" y="3891324"/>
                    <a:pt x="673180" y="3827442"/>
                  </a:cubicBezTo>
                  <a:cubicBezTo>
                    <a:pt x="673180" y="3827442"/>
                    <a:pt x="673180" y="3827442"/>
                    <a:pt x="673180" y="3154798"/>
                  </a:cubicBezTo>
                  <a:cubicBezTo>
                    <a:pt x="673180" y="3154798"/>
                    <a:pt x="673180" y="3154798"/>
                    <a:pt x="225647" y="3064611"/>
                  </a:cubicBezTo>
                  <a:cubicBezTo>
                    <a:pt x="225647" y="3064611"/>
                    <a:pt x="225647" y="3064611"/>
                    <a:pt x="225647" y="3677130"/>
                  </a:cubicBezTo>
                  <a:cubicBezTo>
                    <a:pt x="225647" y="3741013"/>
                    <a:pt x="176756" y="3789864"/>
                    <a:pt x="112823" y="3789864"/>
                  </a:cubicBezTo>
                  <a:cubicBezTo>
                    <a:pt x="52651" y="3789864"/>
                    <a:pt x="0" y="3741013"/>
                    <a:pt x="0" y="3677130"/>
                  </a:cubicBezTo>
                  <a:cubicBezTo>
                    <a:pt x="0" y="3677130"/>
                    <a:pt x="0" y="3677130"/>
                    <a:pt x="0" y="1753144"/>
                  </a:cubicBezTo>
                  <a:cubicBezTo>
                    <a:pt x="0" y="1745628"/>
                    <a:pt x="0" y="1741870"/>
                    <a:pt x="0" y="1738113"/>
                  </a:cubicBezTo>
                  <a:lnTo>
                    <a:pt x="3761" y="1734355"/>
                  </a:lnTo>
                  <a:cubicBezTo>
                    <a:pt x="3761" y="1730597"/>
                    <a:pt x="3761" y="1726839"/>
                    <a:pt x="3761" y="1723082"/>
                  </a:cubicBezTo>
                  <a:cubicBezTo>
                    <a:pt x="7400" y="1723082"/>
                    <a:pt x="7517" y="1723082"/>
                    <a:pt x="7521" y="1723082"/>
                  </a:cubicBezTo>
                  <a:cubicBezTo>
                    <a:pt x="7521" y="1719324"/>
                    <a:pt x="11282" y="1715566"/>
                    <a:pt x="11282" y="1711808"/>
                  </a:cubicBezTo>
                  <a:lnTo>
                    <a:pt x="15043" y="1708050"/>
                  </a:lnTo>
                  <a:cubicBezTo>
                    <a:pt x="15043" y="1704293"/>
                    <a:pt x="18804" y="1700535"/>
                    <a:pt x="22564" y="1700535"/>
                  </a:cubicBezTo>
                  <a:lnTo>
                    <a:pt x="30086" y="1689261"/>
                  </a:lnTo>
                  <a:cubicBezTo>
                    <a:pt x="33847" y="1689261"/>
                    <a:pt x="37608" y="1685504"/>
                    <a:pt x="41368" y="1685504"/>
                  </a:cubicBezTo>
                  <a:cubicBezTo>
                    <a:pt x="45121" y="1685504"/>
                    <a:pt x="45129" y="1681763"/>
                    <a:pt x="45129" y="1681746"/>
                  </a:cubicBezTo>
                  <a:cubicBezTo>
                    <a:pt x="48890" y="1681746"/>
                    <a:pt x="52651" y="1681746"/>
                    <a:pt x="56411" y="1677988"/>
                  </a:cubicBezTo>
                  <a:close/>
                  <a:moveTo>
                    <a:pt x="590566" y="1068388"/>
                  </a:moveTo>
                  <a:lnTo>
                    <a:pt x="609362" y="1068388"/>
                  </a:lnTo>
                  <a:cubicBezTo>
                    <a:pt x="628158" y="1068388"/>
                    <a:pt x="646954" y="1072150"/>
                    <a:pt x="661991" y="1075911"/>
                  </a:cubicBezTo>
                  <a:cubicBezTo>
                    <a:pt x="669510" y="1079673"/>
                    <a:pt x="677028" y="1079673"/>
                    <a:pt x="684546" y="1083435"/>
                  </a:cubicBezTo>
                  <a:cubicBezTo>
                    <a:pt x="707102" y="1087197"/>
                    <a:pt x="729657" y="1094720"/>
                    <a:pt x="752213" y="1106005"/>
                  </a:cubicBezTo>
                  <a:cubicBezTo>
                    <a:pt x="752222" y="1106011"/>
                    <a:pt x="753400" y="1106718"/>
                    <a:pt x="902581" y="1196285"/>
                  </a:cubicBezTo>
                  <a:cubicBezTo>
                    <a:pt x="902591" y="1196291"/>
                    <a:pt x="903183" y="1196647"/>
                    <a:pt x="940174" y="1218855"/>
                  </a:cubicBezTo>
                  <a:cubicBezTo>
                    <a:pt x="940180" y="1218858"/>
                    <a:pt x="940549" y="1219043"/>
                    <a:pt x="962729" y="1230140"/>
                  </a:cubicBezTo>
                  <a:cubicBezTo>
                    <a:pt x="962737" y="1230145"/>
                    <a:pt x="963690" y="1230711"/>
                    <a:pt x="1083024" y="1301612"/>
                  </a:cubicBezTo>
                  <a:cubicBezTo>
                    <a:pt x="1083036" y="1301619"/>
                    <a:pt x="1085299" y="1302966"/>
                    <a:pt x="1519094" y="1561169"/>
                  </a:cubicBezTo>
                  <a:cubicBezTo>
                    <a:pt x="1519107" y="1561166"/>
                    <a:pt x="1521349" y="1560705"/>
                    <a:pt x="1921331" y="1478412"/>
                  </a:cubicBezTo>
                  <a:cubicBezTo>
                    <a:pt x="1932609" y="1474650"/>
                    <a:pt x="1943886" y="1474650"/>
                    <a:pt x="1958923" y="1474650"/>
                  </a:cubicBezTo>
                  <a:cubicBezTo>
                    <a:pt x="1996515" y="1474650"/>
                    <a:pt x="2037867" y="1485935"/>
                    <a:pt x="2067941" y="1508505"/>
                  </a:cubicBezTo>
                  <a:cubicBezTo>
                    <a:pt x="2079218" y="1519790"/>
                    <a:pt x="2086737" y="1527313"/>
                    <a:pt x="2094255" y="1538598"/>
                  </a:cubicBezTo>
                  <a:cubicBezTo>
                    <a:pt x="2105533" y="1549884"/>
                    <a:pt x="2113051" y="1561169"/>
                    <a:pt x="2120570" y="1572454"/>
                  </a:cubicBezTo>
                  <a:cubicBezTo>
                    <a:pt x="2124329" y="1587500"/>
                    <a:pt x="2131847" y="1602547"/>
                    <a:pt x="2135607" y="1617594"/>
                  </a:cubicBezTo>
                  <a:cubicBezTo>
                    <a:pt x="2143125" y="1662734"/>
                    <a:pt x="2135607" y="1711636"/>
                    <a:pt x="2109292" y="1753014"/>
                  </a:cubicBezTo>
                  <a:cubicBezTo>
                    <a:pt x="2101774" y="1760538"/>
                    <a:pt x="2094255" y="1771823"/>
                    <a:pt x="2086737" y="1779346"/>
                  </a:cubicBezTo>
                  <a:cubicBezTo>
                    <a:pt x="2075459" y="1790631"/>
                    <a:pt x="2067941" y="1798155"/>
                    <a:pt x="2056663" y="1805678"/>
                  </a:cubicBezTo>
                  <a:cubicBezTo>
                    <a:pt x="2037867" y="1816963"/>
                    <a:pt x="2019071" y="1824486"/>
                    <a:pt x="1996515" y="1828248"/>
                  </a:cubicBezTo>
                  <a:cubicBezTo>
                    <a:pt x="1996505" y="1828251"/>
                    <a:pt x="1995905" y="1828431"/>
                    <a:pt x="1958923" y="1839533"/>
                  </a:cubicBezTo>
                  <a:cubicBezTo>
                    <a:pt x="1958913" y="1839535"/>
                    <a:pt x="1957616" y="1839807"/>
                    <a:pt x="1797277" y="1873388"/>
                  </a:cubicBezTo>
                  <a:cubicBezTo>
                    <a:pt x="1797266" y="1873390"/>
                    <a:pt x="1795978" y="1873660"/>
                    <a:pt x="1635630" y="1907243"/>
                  </a:cubicBezTo>
                  <a:cubicBezTo>
                    <a:pt x="1635618" y="1907246"/>
                    <a:pt x="1634439" y="1907482"/>
                    <a:pt x="1522853" y="1929813"/>
                  </a:cubicBezTo>
                  <a:cubicBezTo>
                    <a:pt x="1511576" y="1933575"/>
                    <a:pt x="1500298" y="1933575"/>
                    <a:pt x="1485261" y="1933575"/>
                  </a:cubicBezTo>
                  <a:cubicBezTo>
                    <a:pt x="1455187" y="1933575"/>
                    <a:pt x="1421354" y="1926052"/>
                    <a:pt x="1395040" y="1907243"/>
                  </a:cubicBezTo>
                  <a:cubicBezTo>
                    <a:pt x="1395028" y="1907236"/>
                    <a:pt x="1393436" y="1906326"/>
                    <a:pt x="1184523" y="1786870"/>
                  </a:cubicBezTo>
                  <a:cubicBezTo>
                    <a:pt x="1184514" y="1786864"/>
                    <a:pt x="1183059" y="1785999"/>
                    <a:pt x="943933" y="1643926"/>
                  </a:cubicBezTo>
                  <a:cubicBezTo>
                    <a:pt x="943930" y="1643923"/>
                    <a:pt x="943880" y="1643873"/>
                    <a:pt x="942993" y="1642985"/>
                  </a:cubicBezTo>
                  <a:lnTo>
                    <a:pt x="936414" y="1636402"/>
                  </a:lnTo>
                  <a:cubicBezTo>
                    <a:pt x="936414" y="1640164"/>
                    <a:pt x="936414" y="1640164"/>
                    <a:pt x="928896" y="1715398"/>
                  </a:cubicBezTo>
                  <a:cubicBezTo>
                    <a:pt x="928895" y="1715410"/>
                    <a:pt x="928842" y="1716264"/>
                    <a:pt x="925137" y="1775584"/>
                  </a:cubicBezTo>
                  <a:cubicBezTo>
                    <a:pt x="913859" y="1771823"/>
                    <a:pt x="898822" y="1764299"/>
                    <a:pt x="883785" y="1764299"/>
                  </a:cubicBezTo>
                  <a:cubicBezTo>
                    <a:pt x="883770" y="1764296"/>
                    <a:pt x="881962" y="1763928"/>
                    <a:pt x="661991" y="1719159"/>
                  </a:cubicBezTo>
                  <a:cubicBezTo>
                    <a:pt x="661977" y="1719156"/>
                    <a:pt x="660177" y="1718796"/>
                    <a:pt x="436438" y="1674019"/>
                  </a:cubicBezTo>
                  <a:cubicBezTo>
                    <a:pt x="436429" y="1674017"/>
                    <a:pt x="434938" y="1673719"/>
                    <a:pt x="192088" y="1625117"/>
                  </a:cubicBezTo>
                  <a:cubicBezTo>
                    <a:pt x="192089" y="1625106"/>
                    <a:pt x="192165" y="1624036"/>
                    <a:pt x="199606" y="1519790"/>
                  </a:cubicBezTo>
                  <a:cubicBezTo>
                    <a:pt x="199607" y="1519783"/>
                    <a:pt x="199668" y="1519357"/>
                    <a:pt x="203365" y="1493458"/>
                  </a:cubicBezTo>
                  <a:cubicBezTo>
                    <a:pt x="203365" y="1478412"/>
                    <a:pt x="207125" y="1459603"/>
                    <a:pt x="210884" y="1444556"/>
                  </a:cubicBezTo>
                  <a:cubicBezTo>
                    <a:pt x="214643" y="1418225"/>
                    <a:pt x="218402" y="1391893"/>
                    <a:pt x="229680" y="1369323"/>
                  </a:cubicBezTo>
                  <a:cubicBezTo>
                    <a:pt x="267273" y="1252711"/>
                    <a:pt x="342457" y="1158669"/>
                    <a:pt x="436438" y="1106005"/>
                  </a:cubicBezTo>
                  <a:cubicBezTo>
                    <a:pt x="485308" y="1083435"/>
                    <a:pt x="537937" y="1068388"/>
                    <a:pt x="590566" y="1068388"/>
                  </a:cubicBezTo>
                  <a:close/>
                  <a:moveTo>
                    <a:pt x="718213" y="0"/>
                  </a:moveTo>
                  <a:cubicBezTo>
                    <a:pt x="733244" y="0"/>
                    <a:pt x="748275" y="0"/>
                    <a:pt x="763306" y="3764"/>
                  </a:cubicBezTo>
                  <a:cubicBezTo>
                    <a:pt x="797126" y="7529"/>
                    <a:pt x="827188" y="15057"/>
                    <a:pt x="857250" y="26350"/>
                  </a:cubicBezTo>
                  <a:cubicBezTo>
                    <a:pt x="887312" y="37643"/>
                    <a:pt x="913616" y="52700"/>
                    <a:pt x="939920" y="71522"/>
                  </a:cubicBezTo>
                  <a:cubicBezTo>
                    <a:pt x="969982" y="90343"/>
                    <a:pt x="996287" y="112929"/>
                    <a:pt x="1018833" y="143043"/>
                  </a:cubicBezTo>
                  <a:cubicBezTo>
                    <a:pt x="1109019" y="244680"/>
                    <a:pt x="1154112" y="391487"/>
                    <a:pt x="1135323" y="549588"/>
                  </a:cubicBezTo>
                  <a:cubicBezTo>
                    <a:pt x="1135323" y="553352"/>
                    <a:pt x="1135323" y="553352"/>
                    <a:pt x="1135323" y="557116"/>
                  </a:cubicBezTo>
                  <a:cubicBezTo>
                    <a:pt x="1135323" y="560881"/>
                    <a:pt x="1135323" y="564645"/>
                    <a:pt x="1135323" y="568409"/>
                  </a:cubicBezTo>
                  <a:cubicBezTo>
                    <a:pt x="1131566" y="590995"/>
                    <a:pt x="1124050" y="613581"/>
                    <a:pt x="1120292" y="639931"/>
                  </a:cubicBezTo>
                  <a:cubicBezTo>
                    <a:pt x="1112777" y="662517"/>
                    <a:pt x="1101504" y="685103"/>
                    <a:pt x="1093988" y="711453"/>
                  </a:cubicBezTo>
                  <a:cubicBezTo>
                    <a:pt x="1082715" y="734039"/>
                    <a:pt x="1071442" y="756624"/>
                    <a:pt x="1056411" y="779210"/>
                  </a:cubicBezTo>
                  <a:cubicBezTo>
                    <a:pt x="1052653" y="782974"/>
                    <a:pt x="1048895" y="790503"/>
                    <a:pt x="1045137" y="794267"/>
                  </a:cubicBezTo>
                  <a:cubicBezTo>
                    <a:pt x="1026349" y="824382"/>
                    <a:pt x="1003802" y="850732"/>
                    <a:pt x="977498" y="873318"/>
                  </a:cubicBezTo>
                  <a:cubicBezTo>
                    <a:pt x="951194" y="899668"/>
                    <a:pt x="917374" y="926018"/>
                    <a:pt x="883554" y="944839"/>
                  </a:cubicBezTo>
                  <a:cubicBezTo>
                    <a:pt x="823430" y="974954"/>
                    <a:pt x="759548" y="993775"/>
                    <a:pt x="691909" y="993775"/>
                  </a:cubicBezTo>
                  <a:cubicBezTo>
                    <a:pt x="680636" y="993775"/>
                    <a:pt x="673120" y="993775"/>
                    <a:pt x="661847" y="993775"/>
                  </a:cubicBezTo>
                  <a:lnTo>
                    <a:pt x="646816" y="990011"/>
                  </a:lnTo>
                  <a:cubicBezTo>
                    <a:pt x="567903" y="982482"/>
                    <a:pt x="496506" y="948604"/>
                    <a:pt x="436382" y="899668"/>
                  </a:cubicBezTo>
                  <a:cubicBezTo>
                    <a:pt x="406320" y="873318"/>
                    <a:pt x="380016" y="839439"/>
                    <a:pt x="357469" y="805560"/>
                  </a:cubicBezTo>
                  <a:cubicBezTo>
                    <a:pt x="342438" y="786739"/>
                    <a:pt x="331165" y="764153"/>
                    <a:pt x="319892" y="737803"/>
                  </a:cubicBezTo>
                  <a:lnTo>
                    <a:pt x="289830" y="666281"/>
                  </a:lnTo>
                  <a:cubicBezTo>
                    <a:pt x="271041" y="598524"/>
                    <a:pt x="263525" y="523238"/>
                    <a:pt x="274799" y="444187"/>
                  </a:cubicBezTo>
                  <a:cubicBezTo>
                    <a:pt x="304861" y="188215"/>
                    <a:pt x="500264" y="0"/>
                    <a:pt x="71821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 dirty="0"/>
            </a:p>
          </p:txBody>
        </p:sp>
      </p:grpSp>
      <p:grpSp>
        <p:nvGrpSpPr>
          <p:cNvPr id="180" name="グループ化 179"/>
          <p:cNvGrpSpPr>
            <a:grpSpLocks noChangeAspect="1"/>
          </p:cNvGrpSpPr>
          <p:nvPr/>
        </p:nvGrpSpPr>
        <p:grpSpPr>
          <a:xfrm>
            <a:off x="938021" y="4045015"/>
            <a:ext cx="323320" cy="349785"/>
            <a:chOff x="4766112" y="1593874"/>
            <a:chExt cx="3862142" cy="4178276"/>
          </a:xfrm>
          <a:solidFill>
            <a:schemeClr val="accent6"/>
          </a:solidFill>
          <a:effectLst>
            <a:glow rad="12700">
              <a:schemeClr val="bg1"/>
            </a:glow>
          </a:effectLst>
        </p:grpSpPr>
        <p:sp>
          <p:nvSpPr>
            <p:cNvPr id="181" name="Freeform 17"/>
            <p:cNvSpPr>
              <a:spLocks/>
            </p:cNvSpPr>
            <p:nvPr/>
          </p:nvSpPr>
          <p:spPr bwMode="auto">
            <a:xfrm>
              <a:off x="4766112" y="1593874"/>
              <a:ext cx="3862142" cy="3705202"/>
            </a:xfrm>
            <a:custGeom>
              <a:avLst/>
              <a:gdLst/>
              <a:ahLst/>
              <a:cxnLst/>
              <a:rect l="l" t="t" r="r" b="b"/>
              <a:pathLst>
                <a:path w="3862142" h="3705202">
                  <a:moveTo>
                    <a:pt x="712934" y="933426"/>
                  </a:moveTo>
                  <a:cubicBezTo>
                    <a:pt x="724214" y="955991"/>
                    <a:pt x="731734" y="982316"/>
                    <a:pt x="743013" y="1004881"/>
                  </a:cubicBezTo>
                  <a:cubicBezTo>
                    <a:pt x="754293" y="1027446"/>
                    <a:pt x="765572" y="1050011"/>
                    <a:pt x="780612" y="1068815"/>
                  </a:cubicBezTo>
                  <a:cubicBezTo>
                    <a:pt x="780612" y="1068815"/>
                    <a:pt x="780612" y="1068815"/>
                    <a:pt x="340707" y="1407286"/>
                  </a:cubicBezTo>
                  <a:cubicBezTo>
                    <a:pt x="340707" y="1407286"/>
                    <a:pt x="340707" y="1407286"/>
                    <a:pt x="239191" y="1486263"/>
                  </a:cubicBezTo>
                  <a:cubicBezTo>
                    <a:pt x="239191" y="1486263"/>
                    <a:pt x="239191" y="1486263"/>
                    <a:pt x="453503" y="1542675"/>
                  </a:cubicBezTo>
                  <a:cubicBezTo>
                    <a:pt x="453503" y="1542675"/>
                    <a:pt x="453503" y="1542675"/>
                    <a:pt x="645257" y="1595326"/>
                  </a:cubicBezTo>
                  <a:cubicBezTo>
                    <a:pt x="637737" y="1617891"/>
                    <a:pt x="630217" y="1644216"/>
                    <a:pt x="626457" y="1666781"/>
                  </a:cubicBezTo>
                  <a:cubicBezTo>
                    <a:pt x="622697" y="1689346"/>
                    <a:pt x="618938" y="1708150"/>
                    <a:pt x="618938" y="1726954"/>
                  </a:cubicBezTo>
                  <a:lnTo>
                    <a:pt x="615178" y="1745758"/>
                  </a:lnTo>
                  <a:cubicBezTo>
                    <a:pt x="615178" y="1745758"/>
                    <a:pt x="615178" y="1745758"/>
                    <a:pt x="453503" y="1700628"/>
                  </a:cubicBezTo>
                  <a:cubicBezTo>
                    <a:pt x="453503" y="1700628"/>
                    <a:pt x="453503" y="1700628"/>
                    <a:pt x="453503" y="1862342"/>
                  </a:cubicBezTo>
                  <a:cubicBezTo>
                    <a:pt x="442224" y="1869864"/>
                    <a:pt x="434704" y="1877385"/>
                    <a:pt x="427184" y="1884907"/>
                  </a:cubicBezTo>
                  <a:cubicBezTo>
                    <a:pt x="400865" y="1911232"/>
                    <a:pt x="385826" y="1948840"/>
                    <a:pt x="385826" y="1990209"/>
                  </a:cubicBezTo>
                  <a:cubicBezTo>
                    <a:pt x="385826" y="1990209"/>
                    <a:pt x="385826" y="1990209"/>
                    <a:pt x="385826" y="2949211"/>
                  </a:cubicBezTo>
                  <a:cubicBezTo>
                    <a:pt x="367026" y="2964255"/>
                    <a:pt x="340707" y="2971776"/>
                    <a:pt x="318148" y="2971776"/>
                  </a:cubicBezTo>
                  <a:cubicBezTo>
                    <a:pt x="242951" y="2971776"/>
                    <a:pt x="182793" y="2911604"/>
                    <a:pt x="182793" y="2836388"/>
                  </a:cubicBezTo>
                  <a:cubicBezTo>
                    <a:pt x="182793" y="2836388"/>
                    <a:pt x="182793" y="2836388"/>
                    <a:pt x="182793" y="1625412"/>
                  </a:cubicBezTo>
                  <a:cubicBezTo>
                    <a:pt x="182793" y="1625412"/>
                    <a:pt x="182793" y="1625412"/>
                    <a:pt x="54958" y="1591565"/>
                  </a:cubicBezTo>
                  <a:cubicBezTo>
                    <a:pt x="28639" y="1584043"/>
                    <a:pt x="6079" y="1561479"/>
                    <a:pt x="2319" y="1535153"/>
                  </a:cubicBezTo>
                  <a:cubicBezTo>
                    <a:pt x="-5200" y="1505067"/>
                    <a:pt x="6079" y="1478741"/>
                    <a:pt x="28639" y="1459937"/>
                  </a:cubicBezTo>
                  <a:cubicBezTo>
                    <a:pt x="28639" y="1459937"/>
                    <a:pt x="28639" y="1459937"/>
                    <a:pt x="712934" y="933426"/>
                  </a:cubicBezTo>
                  <a:close/>
                  <a:moveTo>
                    <a:pt x="1456716" y="1148"/>
                  </a:moveTo>
                  <a:cubicBezTo>
                    <a:pt x="1456716" y="1148"/>
                    <a:pt x="1456716" y="1148"/>
                    <a:pt x="2960614" y="271901"/>
                  </a:cubicBezTo>
                  <a:cubicBezTo>
                    <a:pt x="2986932" y="275662"/>
                    <a:pt x="3005731" y="290703"/>
                    <a:pt x="3020770" y="309506"/>
                  </a:cubicBezTo>
                  <a:cubicBezTo>
                    <a:pt x="3035809" y="332069"/>
                    <a:pt x="3039569" y="354631"/>
                    <a:pt x="3035809" y="380955"/>
                  </a:cubicBezTo>
                  <a:cubicBezTo>
                    <a:pt x="3035809" y="380955"/>
                    <a:pt x="3035809" y="380955"/>
                    <a:pt x="2877900" y="1155610"/>
                  </a:cubicBezTo>
                  <a:cubicBezTo>
                    <a:pt x="2877900" y="1155610"/>
                    <a:pt x="2877900" y="1155610"/>
                    <a:pt x="3802797" y="1354914"/>
                  </a:cubicBezTo>
                  <a:cubicBezTo>
                    <a:pt x="3829115" y="1362435"/>
                    <a:pt x="3851673" y="1381237"/>
                    <a:pt x="3859193" y="1407560"/>
                  </a:cubicBezTo>
                  <a:cubicBezTo>
                    <a:pt x="3866712" y="1433884"/>
                    <a:pt x="3859193" y="1460207"/>
                    <a:pt x="3844153" y="1479009"/>
                  </a:cubicBezTo>
                  <a:cubicBezTo>
                    <a:pt x="3844153" y="1479009"/>
                    <a:pt x="3844153" y="1479009"/>
                    <a:pt x="3708803" y="1625667"/>
                  </a:cubicBezTo>
                  <a:cubicBezTo>
                    <a:pt x="3708803" y="1625667"/>
                    <a:pt x="3708803" y="1625667"/>
                    <a:pt x="3708803" y="2719961"/>
                  </a:cubicBezTo>
                  <a:cubicBezTo>
                    <a:pt x="3708803" y="2780129"/>
                    <a:pt x="3659926" y="2832775"/>
                    <a:pt x="3596011" y="2832775"/>
                  </a:cubicBezTo>
                  <a:cubicBezTo>
                    <a:pt x="3535855" y="2832775"/>
                    <a:pt x="3483218" y="2780129"/>
                    <a:pt x="3483218" y="2719961"/>
                  </a:cubicBezTo>
                  <a:cubicBezTo>
                    <a:pt x="3483218" y="2719961"/>
                    <a:pt x="3483218" y="2719961"/>
                    <a:pt x="3483218" y="1873858"/>
                  </a:cubicBezTo>
                  <a:cubicBezTo>
                    <a:pt x="3483218" y="1873858"/>
                    <a:pt x="3483218" y="1873858"/>
                    <a:pt x="3047088" y="2358957"/>
                  </a:cubicBezTo>
                  <a:cubicBezTo>
                    <a:pt x="3032049" y="2373999"/>
                    <a:pt x="3013250" y="2381520"/>
                    <a:pt x="2990692" y="2381520"/>
                  </a:cubicBezTo>
                  <a:cubicBezTo>
                    <a:pt x="2983172" y="2381520"/>
                    <a:pt x="2979413" y="2381520"/>
                    <a:pt x="2971893" y="2381520"/>
                  </a:cubicBezTo>
                  <a:cubicBezTo>
                    <a:pt x="2971893" y="2381520"/>
                    <a:pt x="2971893" y="2381520"/>
                    <a:pt x="2813984" y="2336394"/>
                  </a:cubicBezTo>
                  <a:cubicBezTo>
                    <a:pt x="2813984" y="2336394"/>
                    <a:pt x="2813984" y="2336394"/>
                    <a:pt x="2813984" y="3569825"/>
                  </a:cubicBezTo>
                  <a:cubicBezTo>
                    <a:pt x="2813984" y="3645035"/>
                    <a:pt x="2753828" y="3705202"/>
                    <a:pt x="2678633" y="3705202"/>
                  </a:cubicBezTo>
                  <a:cubicBezTo>
                    <a:pt x="2603438" y="3705202"/>
                    <a:pt x="2543282" y="3645035"/>
                    <a:pt x="2543282" y="3569825"/>
                  </a:cubicBezTo>
                  <a:cubicBezTo>
                    <a:pt x="2543282" y="3569825"/>
                    <a:pt x="2543282" y="3569825"/>
                    <a:pt x="2543282" y="2276227"/>
                  </a:cubicBezTo>
                  <a:cubicBezTo>
                    <a:pt x="2543282" y="2272466"/>
                    <a:pt x="2543282" y="2268706"/>
                    <a:pt x="2543282" y="2264946"/>
                  </a:cubicBezTo>
                  <a:cubicBezTo>
                    <a:pt x="2543282" y="2264946"/>
                    <a:pt x="2543282" y="2264946"/>
                    <a:pt x="2189866" y="2170934"/>
                  </a:cubicBezTo>
                  <a:cubicBezTo>
                    <a:pt x="2189866" y="2170934"/>
                    <a:pt x="2189866" y="2170934"/>
                    <a:pt x="2351535" y="2137090"/>
                  </a:cubicBezTo>
                  <a:cubicBezTo>
                    <a:pt x="2351535" y="2137090"/>
                    <a:pt x="2351535" y="2137090"/>
                    <a:pt x="2464328" y="2110767"/>
                  </a:cubicBezTo>
                  <a:cubicBezTo>
                    <a:pt x="2479367" y="2107006"/>
                    <a:pt x="2494406" y="2103246"/>
                    <a:pt x="2505685" y="2099485"/>
                  </a:cubicBezTo>
                  <a:cubicBezTo>
                    <a:pt x="2505685" y="2099485"/>
                    <a:pt x="2505685" y="2099485"/>
                    <a:pt x="2667354" y="2144611"/>
                  </a:cubicBezTo>
                  <a:cubicBezTo>
                    <a:pt x="2667354" y="2144611"/>
                    <a:pt x="2667354" y="2144611"/>
                    <a:pt x="2753828" y="2167174"/>
                  </a:cubicBezTo>
                  <a:cubicBezTo>
                    <a:pt x="2753828" y="2167174"/>
                    <a:pt x="2753828" y="2167174"/>
                    <a:pt x="2964374" y="2223580"/>
                  </a:cubicBezTo>
                  <a:cubicBezTo>
                    <a:pt x="2964374" y="2223580"/>
                    <a:pt x="2964374" y="2223580"/>
                    <a:pt x="3483218" y="1651990"/>
                  </a:cubicBezTo>
                  <a:cubicBezTo>
                    <a:pt x="3483218" y="1651990"/>
                    <a:pt x="3483218" y="1651990"/>
                    <a:pt x="3644887" y="1475249"/>
                  </a:cubicBezTo>
                  <a:cubicBezTo>
                    <a:pt x="3644887" y="1475249"/>
                    <a:pt x="3644887" y="1475249"/>
                    <a:pt x="3483218" y="1441405"/>
                  </a:cubicBezTo>
                  <a:cubicBezTo>
                    <a:pt x="3483218" y="1441405"/>
                    <a:pt x="3483218" y="1441405"/>
                    <a:pt x="2847822" y="1302268"/>
                  </a:cubicBezTo>
                  <a:cubicBezTo>
                    <a:pt x="2847822" y="1302268"/>
                    <a:pt x="2847822" y="1302268"/>
                    <a:pt x="2825263" y="1433884"/>
                  </a:cubicBezTo>
                  <a:cubicBezTo>
                    <a:pt x="2817744" y="1456446"/>
                    <a:pt x="2806464" y="1479009"/>
                    <a:pt x="2783906" y="1490291"/>
                  </a:cubicBezTo>
                  <a:cubicBezTo>
                    <a:pt x="2768867" y="1501572"/>
                    <a:pt x="2753828" y="1505332"/>
                    <a:pt x="2735029" y="1505332"/>
                  </a:cubicBezTo>
                  <a:cubicBezTo>
                    <a:pt x="2727510" y="1505332"/>
                    <a:pt x="2719990" y="1505332"/>
                    <a:pt x="2716231" y="1501572"/>
                  </a:cubicBezTo>
                  <a:cubicBezTo>
                    <a:pt x="2716231" y="1501572"/>
                    <a:pt x="2716231" y="1501572"/>
                    <a:pt x="2223704" y="1388758"/>
                  </a:cubicBezTo>
                  <a:cubicBezTo>
                    <a:pt x="2223704" y="1388758"/>
                    <a:pt x="2223704" y="1388758"/>
                    <a:pt x="2208665" y="1467728"/>
                  </a:cubicBezTo>
                  <a:cubicBezTo>
                    <a:pt x="2208665" y="1467728"/>
                    <a:pt x="2208665" y="1467728"/>
                    <a:pt x="2396652" y="1512853"/>
                  </a:cubicBezTo>
                  <a:cubicBezTo>
                    <a:pt x="2411691" y="1516614"/>
                    <a:pt x="2422970" y="1527895"/>
                    <a:pt x="2426730" y="1539177"/>
                  </a:cubicBezTo>
                  <a:cubicBezTo>
                    <a:pt x="2430490" y="1554218"/>
                    <a:pt x="2422970" y="1569260"/>
                    <a:pt x="2411691" y="1576781"/>
                  </a:cubicBezTo>
                  <a:cubicBezTo>
                    <a:pt x="2411691" y="1576781"/>
                    <a:pt x="2411691" y="1576781"/>
                    <a:pt x="2261302" y="1693356"/>
                  </a:cubicBezTo>
                  <a:cubicBezTo>
                    <a:pt x="2261302" y="1693356"/>
                    <a:pt x="2261302" y="1693356"/>
                    <a:pt x="2171068" y="1712158"/>
                  </a:cubicBezTo>
                  <a:cubicBezTo>
                    <a:pt x="2171068" y="1712158"/>
                    <a:pt x="2171068" y="1712158"/>
                    <a:pt x="1704859" y="1584302"/>
                  </a:cubicBezTo>
                  <a:cubicBezTo>
                    <a:pt x="1704859" y="1584302"/>
                    <a:pt x="1704859" y="1584302"/>
                    <a:pt x="1584548" y="1512853"/>
                  </a:cubicBezTo>
                  <a:cubicBezTo>
                    <a:pt x="1584548" y="1512853"/>
                    <a:pt x="1584548" y="1512853"/>
                    <a:pt x="1445437" y="1430123"/>
                  </a:cubicBezTo>
                  <a:cubicBezTo>
                    <a:pt x="1445437" y="1430123"/>
                    <a:pt x="1445437" y="1430123"/>
                    <a:pt x="1407840" y="1407560"/>
                  </a:cubicBezTo>
                  <a:cubicBezTo>
                    <a:pt x="1407840" y="1407560"/>
                    <a:pt x="1407840" y="1407560"/>
                    <a:pt x="1558229" y="1321070"/>
                  </a:cubicBezTo>
                  <a:cubicBezTo>
                    <a:pt x="1565749" y="1317309"/>
                    <a:pt x="1577028" y="1313549"/>
                    <a:pt x="1584548" y="1317309"/>
                  </a:cubicBezTo>
                  <a:cubicBezTo>
                    <a:pt x="1584548" y="1317309"/>
                    <a:pt x="1584548" y="1317309"/>
                    <a:pt x="1659742" y="1332351"/>
                  </a:cubicBezTo>
                  <a:cubicBezTo>
                    <a:pt x="1659742" y="1332351"/>
                    <a:pt x="1659742" y="1332351"/>
                    <a:pt x="1659742" y="1253382"/>
                  </a:cubicBezTo>
                  <a:cubicBezTo>
                    <a:pt x="1659742" y="1253382"/>
                    <a:pt x="1659742" y="1253382"/>
                    <a:pt x="1407840" y="1196975"/>
                  </a:cubicBezTo>
                  <a:cubicBezTo>
                    <a:pt x="1437918" y="1174412"/>
                    <a:pt x="1464236" y="1151849"/>
                    <a:pt x="1490554" y="1121765"/>
                  </a:cubicBezTo>
                  <a:cubicBezTo>
                    <a:pt x="1513112" y="1099203"/>
                    <a:pt x="1535671" y="1072879"/>
                    <a:pt x="1550710" y="1042796"/>
                  </a:cubicBezTo>
                  <a:cubicBezTo>
                    <a:pt x="1550710" y="1042796"/>
                    <a:pt x="1550710" y="1042796"/>
                    <a:pt x="2663594" y="1306028"/>
                  </a:cubicBezTo>
                  <a:cubicBezTo>
                    <a:pt x="2663594" y="1306028"/>
                    <a:pt x="2663594" y="1306028"/>
                    <a:pt x="2671114" y="1264663"/>
                  </a:cubicBezTo>
                  <a:cubicBezTo>
                    <a:pt x="2671114" y="1264663"/>
                    <a:pt x="2671114" y="1264663"/>
                    <a:pt x="2686153" y="1193214"/>
                  </a:cubicBezTo>
                  <a:cubicBezTo>
                    <a:pt x="2686153" y="1193214"/>
                    <a:pt x="2686153" y="1193214"/>
                    <a:pt x="2701192" y="1118005"/>
                  </a:cubicBezTo>
                  <a:cubicBezTo>
                    <a:pt x="2701192" y="1118005"/>
                    <a:pt x="2701192" y="1118005"/>
                    <a:pt x="2840302" y="433601"/>
                  </a:cubicBezTo>
                  <a:cubicBezTo>
                    <a:pt x="2840302" y="433601"/>
                    <a:pt x="2840302" y="433601"/>
                    <a:pt x="1513112" y="196692"/>
                  </a:cubicBezTo>
                  <a:cubicBezTo>
                    <a:pt x="1513112" y="196692"/>
                    <a:pt x="1513112" y="196692"/>
                    <a:pt x="1490554" y="324548"/>
                  </a:cubicBezTo>
                  <a:cubicBezTo>
                    <a:pt x="1467996" y="301985"/>
                    <a:pt x="1437918" y="279422"/>
                    <a:pt x="1411599" y="260620"/>
                  </a:cubicBezTo>
                  <a:cubicBezTo>
                    <a:pt x="1385281" y="241817"/>
                    <a:pt x="1355203" y="230536"/>
                    <a:pt x="1325125" y="219255"/>
                  </a:cubicBezTo>
                  <a:cubicBezTo>
                    <a:pt x="1325125" y="219255"/>
                    <a:pt x="1325125" y="219255"/>
                    <a:pt x="1351443" y="72597"/>
                  </a:cubicBezTo>
                  <a:cubicBezTo>
                    <a:pt x="1362723" y="23711"/>
                    <a:pt x="1407840" y="-6373"/>
                    <a:pt x="1456716" y="11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 dirty="0"/>
            </a:p>
          </p:txBody>
        </p:sp>
        <p:sp>
          <p:nvSpPr>
            <p:cNvPr id="182" name="Freeform 19"/>
            <p:cNvSpPr>
              <a:spLocks/>
            </p:cNvSpPr>
            <p:nvPr/>
          </p:nvSpPr>
          <p:spPr bwMode="auto">
            <a:xfrm>
              <a:off x="6399213" y="1955654"/>
              <a:ext cx="782992" cy="708171"/>
            </a:xfrm>
            <a:custGeom>
              <a:avLst/>
              <a:gdLst/>
              <a:ahLst/>
              <a:cxnLst/>
              <a:rect l="l" t="t" r="r" b="b"/>
              <a:pathLst>
                <a:path w="782992" h="708171">
                  <a:moveTo>
                    <a:pt x="631856" y="420489"/>
                  </a:moveTo>
                  <a:cubicBezTo>
                    <a:pt x="634672" y="421432"/>
                    <a:pt x="637488" y="423319"/>
                    <a:pt x="639366" y="425205"/>
                  </a:cubicBezTo>
                  <a:cubicBezTo>
                    <a:pt x="639366" y="425205"/>
                    <a:pt x="639366" y="425205"/>
                    <a:pt x="665651" y="455388"/>
                  </a:cubicBezTo>
                  <a:cubicBezTo>
                    <a:pt x="665651" y="455388"/>
                    <a:pt x="665651" y="455388"/>
                    <a:pt x="714467" y="511981"/>
                  </a:cubicBezTo>
                  <a:cubicBezTo>
                    <a:pt x="714467" y="511981"/>
                    <a:pt x="714467" y="511981"/>
                    <a:pt x="782057" y="591212"/>
                  </a:cubicBezTo>
                  <a:cubicBezTo>
                    <a:pt x="785812" y="598758"/>
                    <a:pt x="785812" y="602530"/>
                    <a:pt x="782057" y="610076"/>
                  </a:cubicBezTo>
                  <a:cubicBezTo>
                    <a:pt x="778302" y="613849"/>
                    <a:pt x="774547" y="617622"/>
                    <a:pt x="767037" y="617622"/>
                  </a:cubicBezTo>
                  <a:lnTo>
                    <a:pt x="733242" y="606303"/>
                  </a:lnTo>
                  <a:cubicBezTo>
                    <a:pt x="733242" y="606303"/>
                    <a:pt x="733242" y="606303"/>
                    <a:pt x="699446" y="598758"/>
                  </a:cubicBezTo>
                  <a:cubicBezTo>
                    <a:pt x="699446" y="598758"/>
                    <a:pt x="699446" y="598758"/>
                    <a:pt x="710711" y="640259"/>
                  </a:cubicBezTo>
                  <a:cubicBezTo>
                    <a:pt x="710711" y="640259"/>
                    <a:pt x="710711" y="640259"/>
                    <a:pt x="721977" y="677988"/>
                  </a:cubicBezTo>
                  <a:cubicBezTo>
                    <a:pt x="721977" y="681601"/>
                    <a:pt x="721977" y="681754"/>
                    <a:pt x="721977" y="681761"/>
                  </a:cubicBezTo>
                  <a:cubicBezTo>
                    <a:pt x="721977" y="693080"/>
                    <a:pt x="714467" y="704398"/>
                    <a:pt x="706956" y="708171"/>
                  </a:cubicBezTo>
                  <a:cubicBezTo>
                    <a:pt x="703201" y="708171"/>
                    <a:pt x="703201" y="708171"/>
                    <a:pt x="699446" y="708171"/>
                  </a:cubicBezTo>
                  <a:cubicBezTo>
                    <a:pt x="688181" y="708171"/>
                    <a:pt x="680671" y="700625"/>
                    <a:pt x="676916" y="689307"/>
                  </a:cubicBezTo>
                  <a:cubicBezTo>
                    <a:pt x="676916" y="689307"/>
                    <a:pt x="676916" y="689307"/>
                    <a:pt x="676447" y="686949"/>
                  </a:cubicBezTo>
                  <a:lnTo>
                    <a:pt x="673161" y="670442"/>
                  </a:lnTo>
                  <a:cubicBezTo>
                    <a:pt x="673161" y="670442"/>
                    <a:pt x="673161" y="670442"/>
                    <a:pt x="672692" y="668556"/>
                  </a:cubicBezTo>
                  <a:lnTo>
                    <a:pt x="669406" y="655351"/>
                  </a:lnTo>
                  <a:cubicBezTo>
                    <a:pt x="669406" y="655351"/>
                    <a:pt x="669406" y="655351"/>
                    <a:pt x="658141" y="610076"/>
                  </a:cubicBezTo>
                  <a:cubicBezTo>
                    <a:pt x="654386" y="610076"/>
                    <a:pt x="654386" y="610076"/>
                    <a:pt x="635611" y="640259"/>
                  </a:cubicBezTo>
                  <a:cubicBezTo>
                    <a:pt x="635611" y="640259"/>
                    <a:pt x="635611" y="640259"/>
                    <a:pt x="633733" y="642617"/>
                  </a:cubicBezTo>
                  <a:lnTo>
                    <a:pt x="620591" y="659124"/>
                  </a:lnTo>
                  <a:lnTo>
                    <a:pt x="616836" y="662897"/>
                  </a:lnTo>
                  <a:cubicBezTo>
                    <a:pt x="616836" y="666669"/>
                    <a:pt x="609325" y="670442"/>
                    <a:pt x="605570" y="670442"/>
                  </a:cubicBezTo>
                  <a:cubicBezTo>
                    <a:pt x="594305" y="666669"/>
                    <a:pt x="590550" y="659124"/>
                    <a:pt x="590550" y="655351"/>
                  </a:cubicBezTo>
                  <a:cubicBezTo>
                    <a:pt x="590550" y="651578"/>
                    <a:pt x="590550" y="651578"/>
                    <a:pt x="598060" y="598758"/>
                  </a:cubicBezTo>
                  <a:cubicBezTo>
                    <a:pt x="598060" y="598758"/>
                    <a:pt x="598060" y="598758"/>
                    <a:pt x="601815" y="538391"/>
                  </a:cubicBezTo>
                  <a:cubicBezTo>
                    <a:pt x="601815" y="538391"/>
                    <a:pt x="601815" y="538391"/>
                    <a:pt x="613080" y="432751"/>
                  </a:cubicBezTo>
                  <a:cubicBezTo>
                    <a:pt x="613080" y="428978"/>
                    <a:pt x="616836" y="421432"/>
                    <a:pt x="624346" y="421432"/>
                  </a:cubicBezTo>
                  <a:cubicBezTo>
                    <a:pt x="626223" y="419546"/>
                    <a:pt x="629039" y="419546"/>
                    <a:pt x="631856" y="420489"/>
                  </a:cubicBezTo>
                  <a:close/>
                  <a:moveTo>
                    <a:pt x="82717" y="729"/>
                  </a:moveTo>
                  <a:cubicBezTo>
                    <a:pt x="82717" y="729"/>
                    <a:pt x="82717" y="729"/>
                    <a:pt x="759493" y="139766"/>
                  </a:cubicBezTo>
                  <a:cubicBezTo>
                    <a:pt x="778292" y="143524"/>
                    <a:pt x="785812" y="162312"/>
                    <a:pt x="782052" y="177343"/>
                  </a:cubicBezTo>
                  <a:cubicBezTo>
                    <a:pt x="782052" y="177343"/>
                    <a:pt x="782052" y="177343"/>
                    <a:pt x="725654" y="466690"/>
                  </a:cubicBezTo>
                  <a:cubicBezTo>
                    <a:pt x="725654" y="466690"/>
                    <a:pt x="725654" y="466690"/>
                    <a:pt x="673016" y="410324"/>
                  </a:cubicBezTo>
                  <a:cubicBezTo>
                    <a:pt x="673016" y="410324"/>
                    <a:pt x="673016" y="410324"/>
                    <a:pt x="718135" y="192374"/>
                  </a:cubicBezTo>
                  <a:cubicBezTo>
                    <a:pt x="718135" y="192374"/>
                    <a:pt x="718135" y="192374"/>
                    <a:pt x="101517" y="64611"/>
                  </a:cubicBezTo>
                  <a:cubicBezTo>
                    <a:pt x="101517" y="64611"/>
                    <a:pt x="101517" y="64611"/>
                    <a:pt x="26319" y="417839"/>
                  </a:cubicBezTo>
                  <a:cubicBezTo>
                    <a:pt x="26319" y="417839"/>
                    <a:pt x="26319" y="417839"/>
                    <a:pt x="563980" y="530572"/>
                  </a:cubicBezTo>
                  <a:cubicBezTo>
                    <a:pt x="563980" y="530572"/>
                    <a:pt x="563980" y="530572"/>
                    <a:pt x="560220" y="590696"/>
                  </a:cubicBezTo>
                  <a:cubicBezTo>
                    <a:pt x="560220" y="590696"/>
                    <a:pt x="560220" y="590696"/>
                    <a:pt x="0" y="474206"/>
                  </a:cubicBezTo>
                  <a:lnTo>
                    <a:pt x="7520" y="429113"/>
                  </a:lnTo>
                  <a:cubicBezTo>
                    <a:pt x="15040" y="365231"/>
                    <a:pt x="15040" y="301349"/>
                    <a:pt x="3760" y="241225"/>
                  </a:cubicBezTo>
                  <a:cubicBezTo>
                    <a:pt x="3760" y="241225"/>
                    <a:pt x="3760" y="241225"/>
                    <a:pt x="48879" y="23275"/>
                  </a:cubicBezTo>
                  <a:cubicBezTo>
                    <a:pt x="48879" y="8244"/>
                    <a:pt x="67678" y="-3029"/>
                    <a:pt x="82717" y="7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 dirty="0"/>
            </a:p>
          </p:txBody>
        </p:sp>
        <p:sp>
          <p:nvSpPr>
            <p:cNvPr id="183" name="Freeform 21"/>
            <p:cNvSpPr>
              <a:spLocks/>
            </p:cNvSpPr>
            <p:nvPr/>
          </p:nvSpPr>
          <p:spPr bwMode="auto">
            <a:xfrm>
              <a:off x="7313613" y="3241675"/>
              <a:ext cx="296862" cy="428625"/>
            </a:xfrm>
            <a:custGeom>
              <a:avLst/>
              <a:gdLst>
                <a:gd name="T0" fmla="*/ 16 w 79"/>
                <a:gd name="T1" fmla="*/ 97 h 114"/>
                <a:gd name="T2" fmla="*/ 12 w 79"/>
                <a:gd name="T3" fmla="*/ 103 h 114"/>
                <a:gd name="T4" fmla="*/ 3 w 79"/>
                <a:gd name="T5" fmla="*/ 111 h 114"/>
                <a:gd name="T6" fmla="*/ 17 w 79"/>
                <a:gd name="T7" fmla="*/ 114 h 114"/>
                <a:gd name="T8" fmla="*/ 51 w 79"/>
                <a:gd name="T9" fmla="*/ 93 h 114"/>
                <a:gd name="T10" fmla="*/ 72 w 79"/>
                <a:gd name="T11" fmla="*/ 50 h 114"/>
                <a:gd name="T12" fmla="*/ 60 w 79"/>
                <a:gd name="T13" fmla="*/ 15 h 114"/>
                <a:gd name="T14" fmla="*/ 35 w 79"/>
                <a:gd name="T15" fmla="*/ 3 h 114"/>
                <a:gd name="T16" fmla="*/ 24 w 79"/>
                <a:gd name="T17" fmla="*/ 0 h 114"/>
                <a:gd name="T18" fmla="*/ 0 w 79"/>
                <a:gd name="T19" fmla="*/ 15 h 114"/>
                <a:gd name="T20" fmla="*/ 0 w 79"/>
                <a:gd name="T21" fmla="*/ 16 h 114"/>
                <a:gd name="T22" fmla="*/ 8 w 79"/>
                <a:gd name="T23" fmla="*/ 22 h 114"/>
                <a:gd name="T24" fmla="*/ 15 w 79"/>
                <a:gd name="T25" fmla="*/ 31 h 114"/>
                <a:gd name="T26" fmla="*/ 24 w 79"/>
                <a:gd name="T27" fmla="*/ 52 h 114"/>
                <a:gd name="T28" fmla="*/ 18 w 79"/>
                <a:gd name="T29" fmla="*/ 94 h 114"/>
                <a:gd name="T30" fmla="*/ 16 w 79"/>
                <a:gd name="T31" fmla="*/ 97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9" h="114">
                  <a:moveTo>
                    <a:pt x="16" y="97"/>
                  </a:moveTo>
                  <a:cubicBezTo>
                    <a:pt x="15" y="99"/>
                    <a:pt x="13" y="101"/>
                    <a:pt x="12" y="103"/>
                  </a:cubicBezTo>
                  <a:cubicBezTo>
                    <a:pt x="9" y="106"/>
                    <a:pt x="6" y="109"/>
                    <a:pt x="3" y="111"/>
                  </a:cubicBezTo>
                  <a:cubicBezTo>
                    <a:pt x="8" y="113"/>
                    <a:pt x="12" y="114"/>
                    <a:pt x="17" y="114"/>
                  </a:cubicBezTo>
                  <a:cubicBezTo>
                    <a:pt x="32" y="114"/>
                    <a:pt x="45" y="106"/>
                    <a:pt x="51" y="93"/>
                  </a:cubicBezTo>
                  <a:cubicBezTo>
                    <a:pt x="52" y="92"/>
                    <a:pt x="72" y="50"/>
                    <a:pt x="72" y="50"/>
                  </a:cubicBezTo>
                  <a:cubicBezTo>
                    <a:pt x="79" y="37"/>
                    <a:pt x="73" y="21"/>
                    <a:pt x="60" y="15"/>
                  </a:cubicBezTo>
                  <a:cubicBezTo>
                    <a:pt x="35" y="3"/>
                    <a:pt x="35" y="3"/>
                    <a:pt x="35" y="3"/>
                  </a:cubicBezTo>
                  <a:cubicBezTo>
                    <a:pt x="32" y="1"/>
                    <a:pt x="28" y="0"/>
                    <a:pt x="24" y="0"/>
                  </a:cubicBezTo>
                  <a:cubicBezTo>
                    <a:pt x="14" y="0"/>
                    <a:pt x="5" y="6"/>
                    <a:pt x="0" y="15"/>
                  </a:cubicBezTo>
                  <a:cubicBezTo>
                    <a:pt x="0" y="15"/>
                    <a:pt x="0" y="15"/>
                    <a:pt x="0" y="16"/>
                  </a:cubicBezTo>
                  <a:cubicBezTo>
                    <a:pt x="3" y="17"/>
                    <a:pt x="6" y="20"/>
                    <a:pt x="8" y="22"/>
                  </a:cubicBezTo>
                  <a:cubicBezTo>
                    <a:pt x="11" y="25"/>
                    <a:pt x="13" y="28"/>
                    <a:pt x="15" y="31"/>
                  </a:cubicBezTo>
                  <a:cubicBezTo>
                    <a:pt x="19" y="37"/>
                    <a:pt x="23" y="44"/>
                    <a:pt x="24" y="52"/>
                  </a:cubicBezTo>
                  <a:cubicBezTo>
                    <a:pt x="27" y="66"/>
                    <a:pt x="25" y="81"/>
                    <a:pt x="18" y="94"/>
                  </a:cubicBezTo>
                  <a:cubicBezTo>
                    <a:pt x="17" y="95"/>
                    <a:pt x="17" y="96"/>
                    <a:pt x="16" y="9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 dirty="0"/>
            </a:p>
          </p:txBody>
        </p:sp>
        <p:sp>
          <p:nvSpPr>
            <p:cNvPr id="184" name="Freeform 22"/>
            <p:cNvSpPr>
              <a:spLocks/>
            </p:cNvSpPr>
            <p:nvPr/>
          </p:nvSpPr>
          <p:spPr bwMode="auto">
            <a:xfrm>
              <a:off x="5226049" y="1831975"/>
              <a:ext cx="2138370" cy="3940175"/>
            </a:xfrm>
            <a:custGeom>
              <a:avLst/>
              <a:gdLst/>
              <a:ahLst/>
              <a:cxnLst/>
              <a:rect l="l" t="t" r="r" b="b"/>
              <a:pathLst>
                <a:path w="2138370" h="3940175">
                  <a:moveTo>
                    <a:pt x="56411" y="1677988"/>
                  </a:moveTo>
                  <a:cubicBezTo>
                    <a:pt x="63933" y="1677988"/>
                    <a:pt x="67694" y="1677988"/>
                    <a:pt x="71455" y="1677988"/>
                  </a:cubicBezTo>
                  <a:cubicBezTo>
                    <a:pt x="75215" y="1677988"/>
                    <a:pt x="75215" y="1677988"/>
                    <a:pt x="78976" y="1677988"/>
                  </a:cubicBezTo>
                  <a:cubicBezTo>
                    <a:pt x="82737" y="1677988"/>
                    <a:pt x="86498" y="1677988"/>
                    <a:pt x="90258" y="1681746"/>
                  </a:cubicBezTo>
                  <a:cubicBezTo>
                    <a:pt x="90258" y="1681746"/>
                    <a:pt x="90258" y="1681746"/>
                    <a:pt x="139149" y="1689261"/>
                  </a:cubicBezTo>
                  <a:cubicBezTo>
                    <a:pt x="139149" y="1689261"/>
                    <a:pt x="139149" y="1689261"/>
                    <a:pt x="161713" y="1693019"/>
                  </a:cubicBezTo>
                  <a:cubicBezTo>
                    <a:pt x="161713" y="1693019"/>
                    <a:pt x="161713" y="1693019"/>
                    <a:pt x="184278" y="1700535"/>
                  </a:cubicBezTo>
                  <a:cubicBezTo>
                    <a:pt x="184278" y="1700535"/>
                    <a:pt x="184278" y="1700535"/>
                    <a:pt x="436251" y="1749386"/>
                  </a:cubicBezTo>
                  <a:cubicBezTo>
                    <a:pt x="436251" y="1749386"/>
                    <a:pt x="436251" y="1749386"/>
                    <a:pt x="661897" y="1794479"/>
                  </a:cubicBezTo>
                  <a:cubicBezTo>
                    <a:pt x="661897" y="1794479"/>
                    <a:pt x="661897" y="1794479"/>
                    <a:pt x="868740" y="1835815"/>
                  </a:cubicBezTo>
                  <a:cubicBezTo>
                    <a:pt x="887544" y="1839573"/>
                    <a:pt x="906348" y="1850846"/>
                    <a:pt x="917630" y="1862120"/>
                  </a:cubicBezTo>
                  <a:cubicBezTo>
                    <a:pt x="925152" y="1869635"/>
                    <a:pt x="932674" y="1877151"/>
                    <a:pt x="940195" y="1884666"/>
                  </a:cubicBezTo>
                  <a:cubicBezTo>
                    <a:pt x="951477" y="1903455"/>
                    <a:pt x="958999" y="1922244"/>
                    <a:pt x="958999" y="1941033"/>
                  </a:cubicBezTo>
                  <a:cubicBezTo>
                    <a:pt x="958999" y="1944632"/>
                    <a:pt x="958999" y="1944784"/>
                    <a:pt x="958999" y="1944791"/>
                  </a:cubicBezTo>
                  <a:cubicBezTo>
                    <a:pt x="958999" y="1944791"/>
                    <a:pt x="958999" y="1944791"/>
                    <a:pt x="958999" y="2286749"/>
                  </a:cubicBezTo>
                  <a:cubicBezTo>
                    <a:pt x="958999" y="2286749"/>
                    <a:pt x="958999" y="2286749"/>
                    <a:pt x="958999" y="2756473"/>
                  </a:cubicBezTo>
                  <a:cubicBezTo>
                    <a:pt x="958999" y="2756473"/>
                    <a:pt x="958999" y="2756473"/>
                    <a:pt x="958999" y="2925573"/>
                  </a:cubicBezTo>
                  <a:cubicBezTo>
                    <a:pt x="958999" y="2925573"/>
                    <a:pt x="958999" y="2925573"/>
                    <a:pt x="1286187" y="2775262"/>
                  </a:cubicBezTo>
                  <a:cubicBezTo>
                    <a:pt x="1286187" y="2775262"/>
                    <a:pt x="1286187" y="2775262"/>
                    <a:pt x="1286187" y="2733926"/>
                  </a:cubicBezTo>
                  <a:cubicBezTo>
                    <a:pt x="1286187" y="2733926"/>
                    <a:pt x="1286187" y="2733926"/>
                    <a:pt x="1286187" y="2692590"/>
                  </a:cubicBezTo>
                  <a:cubicBezTo>
                    <a:pt x="1286187" y="2692590"/>
                    <a:pt x="1286187" y="2692590"/>
                    <a:pt x="1286187" y="2624950"/>
                  </a:cubicBezTo>
                  <a:cubicBezTo>
                    <a:pt x="1286187" y="2624950"/>
                    <a:pt x="1286187" y="2624950"/>
                    <a:pt x="1034215" y="2726410"/>
                  </a:cubicBezTo>
                  <a:cubicBezTo>
                    <a:pt x="1034215" y="2726410"/>
                    <a:pt x="1034215" y="2726410"/>
                    <a:pt x="1034215" y="2256687"/>
                  </a:cubicBezTo>
                  <a:cubicBezTo>
                    <a:pt x="1034215" y="2256687"/>
                    <a:pt x="1034215" y="2256687"/>
                    <a:pt x="1425336" y="2102618"/>
                  </a:cubicBezTo>
                  <a:lnTo>
                    <a:pt x="1444140" y="2098860"/>
                  </a:lnTo>
                  <a:cubicBezTo>
                    <a:pt x="1447900" y="2098860"/>
                    <a:pt x="1447900" y="2095102"/>
                    <a:pt x="1451661" y="2095102"/>
                  </a:cubicBezTo>
                  <a:cubicBezTo>
                    <a:pt x="1455422" y="2095102"/>
                    <a:pt x="1459183" y="2095102"/>
                    <a:pt x="1462943" y="2091345"/>
                  </a:cubicBezTo>
                  <a:cubicBezTo>
                    <a:pt x="1466704" y="2091345"/>
                    <a:pt x="1470465" y="2091345"/>
                    <a:pt x="1474226" y="2091345"/>
                  </a:cubicBezTo>
                  <a:cubicBezTo>
                    <a:pt x="1477987" y="2091345"/>
                    <a:pt x="1481747" y="2091345"/>
                    <a:pt x="1485508" y="2091345"/>
                  </a:cubicBezTo>
                  <a:cubicBezTo>
                    <a:pt x="1489269" y="2091345"/>
                    <a:pt x="1493030" y="2091345"/>
                    <a:pt x="1500551" y="2091345"/>
                  </a:cubicBezTo>
                  <a:lnTo>
                    <a:pt x="1504312" y="2087587"/>
                  </a:lnTo>
                  <a:cubicBezTo>
                    <a:pt x="1511834" y="2087587"/>
                    <a:pt x="1515594" y="2091345"/>
                    <a:pt x="1523116" y="2091345"/>
                  </a:cubicBezTo>
                  <a:cubicBezTo>
                    <a:pt x="1534398" y="2091345"/>
                    <a:pt x="1538159" y="2091345"/>
                    <a:pt x="1541920" y="2091345"/>
                  </a:cubicBezTo>
                  <a:cubicBezTo>
                    <a:pt x="1545681" y="2091345"/>
                    <a:pt x="1545681" y="2095102"/>
                    <a:pt x="1549441" y="2095102"/>
                  </a:cubicBezTo>
                  <a:cubicBezTo>
                    <a:pt x="1553202" y="2095102"/>
                    <a:pt x="1556963" y="2095102"/>
                    <a:pt x="1560724" y="2095102"/>
                  </a:cubicBezTo>
                  <a:cubicBezTo>
                    <a:pt x="1564484" y="2098860"/>
                    <a:pt x="1568245" y="2098860"/>
                    <a:pt x="1572006" y="2098860"/>
                  </a:cubicBezTo>
                  <a:lnTo>
                    <a:pt x="1579528" y="2102618"/>
                  </a:lnTo>
                  <a:cubicBezTo>
                    <a:pt x="1583288" y="2102618"/>
                    <a:pt x="1587049" y="2106376"/>
                    <a:pt x="1590810" y="2106376"/>
                  </a:cubicBezTo>
                  <a:cubicBezTo>
                    <a:pt x="1594571" y="2106376"/>
                    <a:pt x="1594571" y="2110133"/>
                    <a:pt x="1598331" y="2110133"/>
                  </a:cubicBezTo>
                  <a:cubicBezTo>
                    <a:pt x="1602092" y="2113891"/>
                    <a:pt x="1605853" y="2113891"/>
                    <a:pt x="1609614" y="2117649"/>
                  </a:cubicBezTo>
                  <a:cubicBezTo>
                    <a:pt x="1613375" y="2117649"/>
                    <a:pt x="1613375" y="2121407"/>
                    <a:pt x="1617135" y="2121407"/>
                  </a:cubicBezTo>
                  <a:cubicBezTo>
                    <a:pt x="1620896" y="2121407"/>
                    <a:pt x="1624657" y="2125165"/>
                    <a:pt x="1628418" y="2128922"/>
                  </a:cubicBezTo>
                  <a:cubicBezTo>
                    <a:pt x="1632179" y="2128922"/>
                    <a:pt x="1635939" y="2132680"/>
                    <a:pt x="1635939" y="2136438"/>
                  </a:cubicBezTo>
                  <a:cubicBezTo>
                    <a:pt x="1639700" y="2136438"/>
                    <a:pt x="1643461" y="2136438"/>
                    <a:pt x="1643461" y="2140196"/>
                  </a:cubicBezTo>
                  <a:cubicBezTo>
                    <a:pt x="1647222" y="2143954"/>
                    <a:pt x="1650982" y="2147711"/>
                    <a:pt x="1654743" y="2147711"/>
                  </a:cubicBezTo>
                  <a:cubicBezTo>
                    <a:pt x="1654743" y="2151469"/>
                    <a:pt x="1658504" y="2151469"/>
                    <a:pt x="1658504" y="2155227"/>
                  </a:cubicBezTo>
                  <a:cubicBezTo>
                    <a:pt x="1662265" y="2155227"/>
                    <a:pt x="1666026" y="2158985"/>
                    <a:pt x="1669786" y="2162742"/>
                  </a:cubicBezTo>
                  <a:cubicBezTo>
                    <a:pt x="1669786" y="2166500"/>
                    <a:pt x="1673547" y="2166500"/>
                    <a:pt x="1673547" y="2170258"/>
                  </a:cubicBezTo>
                  <a:cubicBezTo>
                    <a:pt x="1677308" y="2174016"/>
                    <a:pt x="1677308" y="2177774"/>
                    <a:pt x="1681069" y="2177774"/>
                  </a:cubicBezTo>
                  <a:cubicBezTo>
                    <a:pt x="1681069" y="2181531"/>
                    <a:pt x="1684829" y="2185289"/>
                    <a:pt x="1684829" y="2185289"/>
                  </a:cubicBezTo>
                  <a:cubicBezTo>
                    <a:pt x="1688590" y="2189047"/>
                    <a:pt x="1688590" y="2192805"/>
                    <a:pt x="1692351" y="2196563"/>
                  </a:cubicBezTo>
                  <a:cubicBezTo>
                    <a:pt x="1692351" y="2200320"/>
                    <a:pt x="1696112" y="2204078"/>
                    <a:pt x="1696112" y="2204078"/>
                  </a:cubicBezTo>
                  <a:cubicBezTo>
                    <a:pt x="1699862" y="2207825"/>
                    <a:pt x="1699873" y="2211572"/>
                    <a:pt x="1699873" y="2211594"/>
                  </a:cubicBezTo>
                  <a:cubicBezTo>
                    <a:pt x="1703633" y="2215352"/>
                    <a:pt x="1703633" y="2222867"/>
                    <a:pt x="1707394" y="2226625"/>
                  </a:cubicBezTo>
                  <a:cubicBezTo>
                    <a:pt x="1707394" y="2230383"/>
                    <a:pt x="1707394" y="2230383"/>
                    <a:pt x="1711155" y="2234140"/>
                  </a:cubicBezTo>
                  <a:cubicBezTo>
                    <a:pt x="1711155" y="2237898"/>
                    <a:pt x="1711155" y="2241656"/>
                    <a:pt x="1714916" y="2245414"/>
                  </a:cubicBezTo>
                  <a:cubicBezTo>
                    <a:pt x="1714916" y="2249172"/>
                    <a:pt x="1714916" y="2252929"/>
                    <a:pt x="1714916" y="2256687"/>
                  </a:cubicBezTo>
                  <a:cubicBezTo>
                    <a:pt x="1718676" y="2260445"/>
                    <a:pt x="1718676" y="2264203"/>
                    <a:pt x="1718676" y="2267961"/>
                  </a:cubicBezTo>
                  <a:cubicBezTo>
                    <a:pt x="1718676" y="2271718"/>
                    <a:pt x="1718676" y="2275476"/>
                    <a:pt x="1718676" y="2279234"/>
                  </a:cubicBezTo>
                  <a:cubicBezTo>
                    <a:pt x="1722437" y="2282992"/>
                    <a:pt x="1722437" y="2282992"/>
                    <a:pt x="1722437" y="2286749"/>
                  </a:cubicBezTo>
                  <a:cubicBezTo>
                    <a:pt x="1722437" y="2294265"/>
                    <a:pt x="1722437" y="2298023"/>
                    <a:pt x="1722437" y="2301781"/>
                  </a:cubicBezTo>
                  <a:cubicBezTo>
                    <a:pt x="1722437" y="2305538"/>
                    <a:pt x="1722437" y="2305538"/>
                    <a:pt x="1722437" y="3301352"/>
                  </a:cubicBezTo>
                  <a:cubicBezTo>
                    <a:pt x="1722437" y="3301352"/>
                    <a:pt x="1722437" y="3301352"/>
                    <a:pt x="1722437" y="3346445"/>
                  </a:cubicBezTo>
                  <a:cubicBezTo>
                    <a:pt x="1722437" y="3466694"/>
                    <a:pt x="1624657" y="3564397"/>
                    <a:pt x="1504312" y="3564397"/>
                  </a:cubicBezTo>
                  <a:cubicBezTo>
                    <a:pt x="1383967" y="3564397"/>
                    <a:pt x="1286187" y="3466694"/>
                    <a:pt x="1286187" y="3346445"/>
                  </a:cubicBezTo>
                  <a:cubicBezTo>
                    <a:pt x="1286187" y="3346445"/>
                    <a:pt x="1286187" y="3346445"/>
                    <a:pt x="1286187" y="3301352"/>
                  </a:cubicBezTo>
                  <a:cubicBezTo>
                    <a:pt x="1286187" y="3301352"/>
                    <a:pt x="1286187" y="3301352"/>
                    <a:pt x="1286187" y="3105947"/>
                  </a:cubicBezTo>
                  <a:cubicBezTo>
                    <a:pt x="1286187" y="3105947"/>
                    <a:pt x="1286187" y="3105947"/>
                    <a:pt x="1286187" y="3064611"/>
                  </a:cubicBezTo>
                  <a:cubicBezTo>
                    <a:pt x="1286187" y="3064611"/>
                    <a:pt x="1286187" y="3064611"/>
                    <a:pt x="1286187" y="3023275"/>
                  </a:cubicBezTo>
                  <a:cubicBezTo>
                    <a:pt x="1109431" y="3102189"/>
                    <a:pt x="902588" y="3199891"/>
                    <a:pt x="898827" y="3199891"/>
                  </a:cubicBezTo>
                  <a:cubicBezTo>
                    <a:pt x="898827" y="3199891"/>
                    <a:pt x="898827" y="3199891"/>
                    <a:pt x="898827" y="3827442"/>
                  </a:cubicBezTo>
                  <a:cubicBezTo>
                    <a:pt x="898827" y="3891324"/>
                    <a:pt x="849936" y="3940175"/>
                    <a:pt x="786003" y="3940175"/>
                  </a:cubicBezTo>
                  <a:cubicBezTo>
                    <a:pt x="725831" y="3940175"/>
                    <a:pt x="673180" y="3891324"/>
                    <a:pt x="673180" y="3827442"/>
                  </a:cubicBezTo>
                  <a:cubicBezTo>
                    <a:pt x="673180" y="3827442"/>
                    <a:pt x="673180" y="3827442"/>
                    <a:pt x="673180" y="3154798"/>
                  </a:cubicBezTo>
                  <a:cubicBezTo>
                    <a:pt x="673180" y="3154798"/>
                    <a:pt x="673180" y="3154798"/>
                    <a:pt x="225647" y="3064611"/>
                  </a:cubicBezTo>
                  <a:cubicBezTo>
                    <a:pt x="225647" y="3064611"/>
                    <a:pt x="225647" y="3064611"/>
                    <a:pt x="225647" y="3677130"/>
                  </a:cubicBezTo>
                  <a:cubicBezTo>
                    <a:pt x="225647" y="3741013"/>
                    <a:pt x="176756" y="3789864"/>
                    <a:pt x="112823" y="3789864"/>
                  </a:cubicBezTo>
                  <a:cubicBezTo>
                    <a:pt x="52651" y="3789864"/>
                    <a:pt x="0" y="3741013"/>
                    <a:pt x="0" y="3677130"/>
                  </a:cubicBezTo>
                  <a:cubicBezTo>
                    <a:pt x="0" y="3677130"/>
                    <a:pt x="0" y="3677130"/>
                    <a:pt x="0" y="1753144"/>
                  </a:cubicBezTo>
                  <a:cubicBezTo>
                    <a:pt x="0" y="1745628"/>
                    <a:pt x="0" y="1741870"/>
                    <a:pt x="0" y="1738113"/>
                  </a:cubicBezTo>
                  <a:lnTo>
                    <a:pt x="3761" y="1734355"/>
                  </a:lnTo>
                  <a:cubicBezTo>
                    <a:pt x="3761" y="1730597"/>
                    <a:pt x="3761" y="1726839"/>
                    <a:pt x="3761" y="1723082"/>
                  </a:cubicBezTo>
                  <a:cubicBezTo>
                    <a:pt x="7400" y="1723082"/>
                    <a:pt x="7517" y="1723082"/>
                    <a:pt x="7521" y="1723082"/>
                  </a:cubicBezTo>
                  <a:cubicBezTo>
                    <a:pt x="7521" y="1719324"/>
                    <a:pt x="11282" y="1715566"/>
                    <a:pt x="11282" y="1711808"/>
                  </a:cubicBezTo>
                  <a:lnTo>
                    <a:pt x="15043" y="1708050"/>
                  </a:lnTo>
                  <a:cubicBezTo>
                    <a:pt x="15043" y="1704293"/>
                    <a:pt x="18804" y="1700535"/>
                    <a:pt x="22564" y="1700535"/>
                  </a:cubicBezTo>
                  <a:lnTo>
                    <a:pt x="30086" y="1689261"/>
                  </a:lnTo>
                  <a:cubicBezTo>
                    <a:pt x="33847" y="1689261"/>
                    <a:pt x="37608" y="1685504"/>
                    <a:pt x="41368" y="1685504"/>
                  </a:cubicBezTo>
                  <a:cubicBezTo>
                    <a:pt x="45121" y="1685504"/>
                    <a:pt x="45129" y="1681763"/>
                    <a:pt x="45129" y="1681746"/>
                  </a:cubicBezTo>
                  <a:cubicBezTo>
                    <a:pt x="48890" y="1681746"/>
                    <a:pt x="52651" y="1681746"/>
                    <a:pt x="56411" y="1677988"/>
                  </a:cubicBezTo>
                  <a:close/>
                  <a:moveTo>
                    <a:pt x="590566" y="1068388"/>
                  </a:moveTo>
                  <a:lnTo>
                    <a:pt x="609362" y="1068388"/>
                  </a:lnTo>
                  <a:cubicBezTo>
                    <a:pt x="628158" y="1068388"/>
                    <a:pt x="646954" y="1072150"/>
                    <a:pt x="661991" y="1075911"/>
                  </a:cubicBezTo>
                  <a:cubicBezTo>
                    <a:pt x="669510" y="1079673"/>
                    <a:pt x="677028" y="1079673"/>
                    <a:pt x="684546" y="1083435"/>
                  </a:cubicBezTo>
                  <a:cubicBezTo>
                    <a:pt x="707102" y="1087197"/>
                    <a:pt x="729657" y="1094720"/>
                    <a:pt x="752213" y="1106005"/>
                  </a:cubicBezTo>
                  <a:cubicBezTo>
                    <a:pt x="752222" y="1106011"/>
                    <a:pt x="753400" y="1106718"/>
                    <a:pt x="902581" y="1196285"/>
                  </a:cubicBezTo>
                  <a:cubicBezTo>
                    <a:pt x="902591" y="1196291"/>
                    <a:pt x="903183" y="1196647"/>
                    <a:pt x="940174" y="1218855"/>
                  </a:cubicBezTo>
                  <a:cubicBezTo>
                    <a:pt x="940180" y="1218858"/>
                    <a:pt x="940549" y="1219043"/>
                    <a:pt x="962729" y="1230140"/>
                  </a:cubicBezTo>
                  <a:cubicBezTo>
                    <a:pt x="962737" y="1230145"/>
                    <a:pt x="963690" y="1230711"/>
                    <a:pt x="1083024" y="1301612"/>
                  </a:cubicBezTo>
                  <a:cubicBezTo>
                    <a:pt x="1083036" y="1301619"/>
                    <a:pt x="1085299" y="1302966"/>
                    <a:pt x="1519094" y="1561169"/>
                  </a:cubicBezTo>
                  <a:cubicBezTo>
                    <a:pt x="1519107" y="1561166"/>
                    <a:pt x="1521349" y="1560705"/>
                    <a:pt x="1921331" y="1478412"/>
                  </a:cubicBezTo>
                  <a:cubicBezTo>
                    <a:pt x="1932609" y="1474650"/>
                    <a:pt x="1943886" y="1474650"/>
                    <a:pt x="1958923" y="1474650"/>
                  </a:cubicBezTo>
                  <a:cubicBezTo>
                    <a:pt x="1996515" y="1474650"/>
                    <a:pt x="2037867" y="1485935"/>
                    <a:pt x="2067941" y="1508505"/>
                  </a:cubicBezTo>
                  <a:cubicBezTo>
                    <a:pt x="2079218" y="1519790"/>
                    <a:pt x="2086737" y="1527313"/>
                    <a:pt x="2094255" y="1538598"/>
                  </a:cubicBezTo>
                  <a:cubicBezTo>
                    <a:pt x="2105533" y="1549884"/>
                    <a:pt x="2113051" y="1561169"/>
                    <a:pt x="2120570" y="1572454"/>
                  </a:cubicBezTo>
                  <a:cubicBezTo>
                    <a:pt x="2124329" y="1587500"/>
                    <a:pt x="2131847" y="1602547"/>
                    <a:pt x="2135607" y="1617594"/>
                  </a:cubicBezTo>
                  <a:cubicBezTo>
                    <a:pt x="2143125" y="1662734"/>
                    <a:pt x="2135607" y="1711636"/>
                    <a:pt x="2109292" y="1753014"/>
                  </a:cubicBezTo>
                  <a:cubicBezTo>
                    <a:pt x="2101774" y="1760538"/>
                    <a:pt x="2094255" y="1771823"/>
                    <a:pt x="2086737" y="1779346"/>
                  </a:cubicBezTo>
                  <a:cubicBezTo>
                    <a:pt x="2075459" y="1790631"/>
                    <a:pt x="2067941" y="1798155"/>
                    <a:pt x="2056663" y="1805678"/>
                  </a:cubicBezTo>
                  <a:cubicBezTo>
                    <a:pt x="2037867" y="1816963"/>
                    <a:pt x="2019071" y="1824486"/>
                    <a:pt x="1996515" y="1828248"/>
                  </a:cubicBezTo>
                  <a:cubicBezTo>
                    <a:pt x="1996505" y="1828251"/>
                    <a:pt x="1995905" y="1828431"/>
                    <a:pt x="1958923" y="1839533"/>
                  </a:cubicBezTo>
                  <a:cubicBezTo>
                    <a:pt x="1958913" y="1839535"/>
                    <a:pt x="1957616" y="1839807"/>
                    <a:pt x="1797277" y="1873388"/>
                  </a:cubicBezTo>
                  <a:cubicBezTo>
                    <a:pt x="1797266" y="1873390"/>
                    <a:pt x="1795978" y="1873660"/>
                    <a:pt x="1635630" y="1907243"/>
                  </a:cubicBezTo>
                  <a:cubicBezTo>
                    <a:pt x="1635618" y="1907246"/>
                    <a:pt x="1634439" y="1907482"/>
                    <a:pt x="1522853" y="1929813"/>
                  </a:cubicBezTo>
                  <a:cubicBezTo>
                    <a:pt x="1511576" y="1933575"/>
                    <a:pt x="1500298" y="1933575"/>
                    <a:pt x="1485261" y="1933575"/>
                  </a:cubicBezTo>
                  <a:cubicBezTo>
                    <a:pt x="1455187" y="1933575"/>
                    <a:pt x="1421354" y="1926052"/>
                    <a:pt x="1395040" y="1907243"/>
                  </a:cubicBezTo>
                  <a:cubicBezTo>
                    <a:pt x="1395028" y="1907236"/>
                    <a:pt x="1393436" y="1906326"/>
                    <a:pt x="1184523" y="1786870"/>
                  </a:cubicBezTo>
                  <a:cubicBezTo>
                    <a:pt x="1184514" y="1786864"/>
                    <a:pt x="1183059" y="1785999"/>
                    <a:pt x="943933" y="1643926"/>
                  </a:cubicBezTo>
                  <a:cubicBezTo>
                    <a:pt x="943930" y="1643923"/>
                    <a:pt x="943880" y="1643873"/>
                    <a:pt x="942993" y="1642985"/>
                  </a:cubicBezTo>
                  <a:lnTo>
                    <a:pt x="936414" y="1636402"/>
                  </a:lnTo>
                  <a:cubicBezTo>
                    <a:pt x="936414" y="1640164"/>
                    <a:pt x="936414" y="1640164"/>
                    <a:pt x="928896" y="1715398"/>
                  </a:cubicBezTo>
                  <a:cubicBezTo>
                    <a:pt x="928895" y="1715410"/>
                    <a:pt x="928842" y="1716264"/>
                    <a:pt x="925137" y="1775584"/>
                  </a:cubicBezTo>
                  <a:cubicBezTo>
                    <a:pt x="913859" y="1771823"/>
                    <a:pt x="898822" y="1764299"/>
                    <a:pt x="883785" y="1764299"/>
                  </a:cubicBezTo>
                  <a:cubicBezTo>
                    <a:pt x="883770" y="1764296"/>
                    <a:pt x="881962" y="1763928"/>
                    <a:pt x="661991" y="1719159"/>
                  </a:cubicBezTo>
                  <a:cubicBezTo>
                    <a:pt x="661977" y="1719156"/>
                    <a:pt x="660177" y="1718796"/>
                    <a:pt x="436438" y="1674019"/>
                  </a:cubicBezTo>
                  <a:cubicBezTo>
                    <a:pt x="436429" y="1674017"/>
                    <a:pt x="434938" y="1673719"/>
                    <a:pt x="192088" y="1625117"/>
                  </a:cubicBezTo>
                  <a:cubicBezTo>
                    <a:pt x="192089" y="1625106"/>
                    <a:pt x="192165" y="1624036"/>
                    <a:pt x="199606" y="1519790"/>
                  </a:cubicBezTo>
                  <a:cubicBezTo>
                    <a:pt x="199607" y="1519783"/>
                    <a:pt x="199668" y="1519357"/>
                    <a:pt x="203365" y="1493458"/>
                  </a:cubicBezTo>
                  <a:cubicBezTo>
                    <a:pt x="203365" y="1478412"/>
                    <a:pt x="207125" y="1459603"/>
                    <a:pt x="210884" y="1444556"/>
                  </a:cubicBezTo>
                  <a:cubicBezTo>
                    <a:pt x="214643" y="1418225"/>
                    <a:pt x="218402" y="1391893"/>
                    <a:pt x="229680" y="1369323"/>
                  </a:cubicBezTo>
                  <a:cubicBezTo>
                    <a:pt x="267273" y="1252711"/>
                    <a:pt x="342457" y="1158669"/>
                    <a:pt x="436438" y="1106005"/>
                  </a:cubicBezTo>
                  <a:cubicBezTo>
                    <a:pt x="485308" y="1083435"/>
                    <a:pt x="537937" y="1068388"/>
                    <a:pt x="590566" y="1068388"/>
                  </a:cubicBezTo>
                  <a:close/>
                  <a:moveTo>
                    <a:pt x="718213" y="0"/>
                  </a:moveTo>
                  <a:cubicBezTo>
                    <a:pt x="733244" y="0"/>
                    <a:pt x="748275" y="0"/>
                    <a:pt x="763306" y="3764"/>
                  </a:cubicBezTo>
                  <a:cubicBezTo>
                    <a:pt x="797126" y="7529"/>
                    <a:pt x="827188" y="15057"/>
                    <a:pt x="857250" y="26350"/>
                  </a:cubicBezTo>
                  <a:cubicBezTo>
                    <a:pt x="887312" y="37643"/>
                    <a:pt x="913616" y="52700"/>
                    <a:pt x="939920" y="71522"/>
                  </a:cubicBezTo>
                  <a:cubicBezTo>
                    <a:pt x="969982" y="90343"/>
                    <a:pt x="996287" y="112929"/>
                    <a:pt x="1018833" y="143043"/>
                  </a:cubicBezTo>
                  <a:cubicBezTo>
                    <a:pt x="1109019" y="244680"/>
                    <a:pt x="1154112" y="391487"/>
                    <a:pt x="1135323" y="549588"/>
                  </a:cubicBezTo>
                  <a:cubicBezTo>
                    <a:pt x="1135323" y="553352"/>
                    <a:pt x="1135323" y="553352"/>
                    <a:pt x="1135323" y="557116"/>
                  </a:cubicBezTo>
                  <a:cubicBezTo>
                    <a:pt x="1135323" y="560881"/>
                    <a:pt x="1135323" y="564645"/>
                    <a:pt x="1135323" y="568409"/>
                  </a:cubicBezTo>
                  <a:cubicBezTo>
                    <a:pt x="1131566" y="590995"/>
                    <a:pt x="1124050" y="613581"/>
                    <a:pt x="1120292" y="639931"/>
                  </a:cubicBezTo>
                  <a:cubicBezTo>
                    <a:pt x="1112777" y="662517"/>
                    <a:pt x="1101504" y="685103"/>
                    <a:pt x="1093988" y="711453"/>
                  </a:cubicBezTo>
                  <a:cubicBezTo>
                    <a:pt x="1082715" y="734039"/>
                    <a:pt x="1071442" y="756624"/>
                    <a:pt x="1056411" y="779210"/>
                  </a:cubicBezTo>
                  <a:cubicBezTo>
                    <a:pt x="1052653" y="782974"/>
                    <a:pt x="1048895" y="790503"/>
                    <a:pt x="1045137" y="794267"/>
                  </a:cubicBezTo>
                  <a:cubicBezTo>
                    <a:pt x="1026349" y="824382"/>
                    <a:pt x="1003802" y="850732"/>
                    <a:pt x="977498" y="873318"/>
                  </a:cubicBezTo>
                  <a:cubicBezTo>
                    <a:pt x="951194" y="899668"/>
                    <a:pt x="917374" y="926018"/>
                    <a:pt x="883554" y="944839"/>
                  </a:cubicBezTo>
                  <a:cubicBezTo>
                    <a:pt x="823430" y="974954"/>
                    <a:pt x="759548" y="993775"/>
                    <a:pt x="691909" y="993775"/>
                  </a:cubicBezTo>
                  <a:cubicBezTo>
                    <a:pt x="680636" y="993775"/>
                    <a:pt x="673120" y="993775"/>
                    <a:pt x="661847" y="993775"/>
                  </a:cubicBezTo>
                  <a:lnTo>
                    <a:pt x="646816" y="990011"/>
                  </a:lnTo>
                  <a:cubicBezTo>
                    <a:pt x="567903" y="982482"/>
                    <a:pt x="496506" y="948604"/>
                    <a:pt x="436382" y="899668"/>
                  </a:cubicBezTo>
                  <a:cubicBezTo>
                    <a:pt x="406320" y="873318"/>
                    <a:pt x="380016" y="839439"/>
                    <a:pt x="357469" y="805560"/>
                  </a:cubicBezTo>
                  <a:cubicBezTo>
                    <a:pt x="342438" y="786739"/>
                    <a:pt x="331165" y="764153"/>
                    <a:pt x="319892" y="737803"/>
                  </a:cubicBezTo>
                  <a:lnTo>
                    <a:pt x="289830" y="666281"/>
                  </a:lnTo>
                  <a:cubicBezTo>
                    <a:pt x="271041" y="598524"/>
                    <a:pt x="263525" y="523238"/>
                    <a:pt x="274799" y="444187"/>
                  </a:cubicBezTo>
                  <a:cubicBezTo>
                    <a:pt x="304861" y="188215"/>
                    <a:pt x="500264" y="0"/>
                    <a:pt x="71821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 dirty="0"/>
            </a:p>
          </p:txBody>
        </p:sp>
      </p:grpSp>
      <p:grpSp>
        <p:nvGrpSpPr>
          <p:cNvPr id="185" name="グループ化 184"/>
          <p:cNvGrpSpPr>
            <a:grpSpLocks noChangeAspect="1"/>
          </p:cNvGrpSpPr>
          <p:nvPr/>
        </p:nvGrpSpPr>
        <p:grpSpPr>
          <a:xfrm>
            <a:off x="1246472" y="4121456"/>
            <a:ext cx="323320" cy="349785"/>
            <a:chOff x="4766112" y="1593874"/>
            <a:chExt cx="3862142" cy="4178276"/>
          </a:xfrm>
          <a:solidFill>
            <a:schemeClr val="accent6"/>
          </a:solidFill>
          <a:effectLst>
            <a:glow rad="12700">
              <a:schemeClr val="bg1"/>
            </a:glow>
          </a:effectLst>
        </p:grpSpPr>
        <p:sp>
          <p:nvSpPr>
            <p:cNvPr id="186" name="Freeform 17"/>
            <p:cNvSpPr>
              <a:spLocks/>
            </p:cNvSpPr>
            <p:nvPr/>
          </p:nvSpPr>
          <p:spPr bwMode="auto">
            <a:xfrm>
              <a:off x="4766112" y="1593874"/>
              <a:ext cx="3862142" cy="3705202"/>
            </a:xfrm>
            <a:custGeom>
              <a:avLst/>
              <a:gdLst/>
              <a:ahLst/>
              <a:cxnLst/>
              <a:rect l="l" t="t" r="r" b="b"/>
              <a:pathLst>
                <a:path w="3862142" h="3705202">
                  <a:moveTo>
                    <a:pt x="712934" y="933426"/>
                  </a:moveTo>
                  <a:cubicBezTo>
                    <a:pt x="724214" y="955991"/>
                    <a:pt x="731734" y="982316"/>
                    <a:pt x="743013" y="1004881"/>
                  </a:cubicBezTo>
                  <a:cubicBezTo>
                    <a:pt x="754293" y="1027446"/>
                    <a:pt x="765572" y="1050011"/>
                    <a:pt x="780612" y="1068815"/>
                  </a:cubicBezTo>
                  <a:cubicBezTo>
                    <a:pt x="780612" y="1068815"/>
                    <a:pt x="780612" y="1068815"/>
                    <a:pt x="340707" y="1407286"/>
                  </a:cubicBezTo>
                  <a:cubicBezTo>
                    <a:pt x="340707" y="1407286"/>
                    <a:pt x="340707" y="1407286"/>
                    <a:pt x="239191" y="1486263"/>
                  </a:cubicBezTo>
                  <a:cubicBezTo>
                    <a:pt x="239191" y="1486263"/>
                    <a:pt x="239191" y="1486263"/>
                    <a:pt x="453503" y="1542675"/>
                  </a:cubicBezTo>
                  <a:cubicBezTo>
                    <a:pt x="453503" y="1542675"/>
                    <a:pt x="453503" y="1542675"/>
                    <a:pt x="645257" y="1595326"/>
                  </a:cubicBezTo>
                  <a:cubicBezTo>
                    <a:pt x="637737" y="1617891"/>
                    <a:pt x="630217" y="1644216"/>
                    <a:pt x="626457" y="1666781"/>
                  </a:cubicBezTo>
                  <a:cubicBezTo>
                    <a:pt x="622697" y="1689346"/>
                    <a:pt x="618938" y="1708150"/>
                    <a:pt x="618938" y="1726954"/>
                  </a:cubicBezTo>
                  <a:lnTo>
                    <a:pt x="615178" y="1745758"/>
                  </a:lnTo>
                  <a:cubicBezTo>
                    <a:pt x="615178" y="1745758"/>
                    <a:pt x="615178" y="1745758"/>
                    <a:pt x="453503" y="1700628"/>
                  </a:cubicBezTo>
                  <a:cubicBezTo>
                    <a:pt x="453503" y="1700628"/>
                    <a:pt x="453503" y="1700628"/>
                    <a:pt x="453503" y="1862342"/>
                  </a:cubicBezTo>
                  <a:cubicBezTo>
                    <a:pt x="442224" y="1869864"/>
                    <a:pt x="434704" y="1877385"/>
                    <a:pt x="427184" y="1884907"/>
                  </a:cubicBezTo>
                  <a:cubicBezTo>
                    <a:pt x="400865" y="1911232"/>
                    <a:pt x="385826" y="1948840"/>
                    <a:pt x="385826" y="1990209"/>
                  </a:cubicBezTo>
                  <a:cubicBezTo>
                    <a:pt x="385826" y="1990209"/>
                    <a:pt x="385826" y="1990209"/>
                    <a:pt x="385826" y="2949211"/>
                  </a:cubicBezTo>
                  <a:cubicBezTo>
                    <a:pt x="367026" y="2964255"/>
                    <a:pt x="340707" y="2971776"/>
                    <a:pt x="318148" y="2971776"/>
                  </a:cubicBezTo>
                  <a:cubicBezTo>
                    <a:pt x="242951" y="2971776"/>
                    <a:pt x="182793" y="2911604"/>
                    <a:pt x="182793" y="2836388"/>
                  </a:cubicBezTo>
                  <a:cubicBezTo>
                    <a:pt x="182793" y="2836388"/>
                    <a:pt x="182793" y="2836388"/>
                    <a:pt x="182793" y="1625412"/>
                  </a:cubicBezTo>
                  <a:cubicBezTo>
                    <a:pt x="182793" y="1625412"/>
                    <a:pt x="182793" y="1625412"/>
                    <a:pt x="54958" y="1591565"/>
                  </a:cubicBezTo>
                  <a:cubicBezTo>
                    <a:pt x="28639" y="1584043"/>
                    <a:pt x="6079" y="1561479"/>
                    <a:pt x="2319" y="1535153"/>
                  </a:cubicBezTo>
                  <a:cubicBezTo>
                    <a:pt x="-5200" y="1505067"/>
                    <a:pt x="6079" y="1478741"/>
                    <a:pt x="28639" y="1459937"/>
                  </a:cubicBezTo>
                  <a:cubicBezTo>
                    <a:pt x="28639" y="1459937"/>
                    <a:pt x="28639" y="1459937"/>
                    <a:pt x="712934" y="933426"/>
                  </a:cubicBezTo>
                  <a:close/>
                  <a:moveTo>
                    <a:pt x="1456716" y="1148"/>
                  </a:moveTo>
                  <a:cubicBezTo>
                    <a:pt x="1456716" y="1148"/>
                    <a:pt x="1456716" y="1148"/>
                    <a:pt x="2960614" y="271901"/>
                  </a:cubicBezTo>
                  <a:cubicBezTo>
                    <a:pt x="2986932" y="275662"/>
                    <a:pt x="3005731" y="290703"/>
                    <a:pt x="3020770" y="309506"/>
                  </a:cubicBezTo>
                  <a:cubicBezTo>
                    <a:pt x="3035809" y="332069"/>
                    <a:pt x="3039569" y="354631"/>
                    <a:pt x="3035809" y="380955"/>
                  </a:cubicBezTo>
                  <a:cubicBezTo>
                    <a:pt x="3035809" y="380955"/>
                    <a:pt x="3035809" y="380955"/>
                    <a:pt x="2877900" y="1155610"/>
                  </a:cubicBezTo>
                  <a:cubicBezTo>
                    <a:pt x="2877900" y="1155610"/>
                    <a:pt x="2877900" y="1155610"/>
                    <a:pt x="3802797" y="1354914"/>
                  </a:cubicBezTo>
                  <a:cubicBezTo>
                    <a:pt x="3829115" y="1362435"/>
                    <a:pt x="3851673" y="1381237"/>
                    <a:pt x="3859193" y="1407560"/>
                  </a:cubicBezTo>
                  <a:cubicBezTo>
                    <a:pt x="3866712" y="1433884"/>
                    <a:pt x="3859193" y="1460207"/>
                    <a:pt x="3844153" y="1479009"/>
                  </a:cubicBezTo>
                  <a:cubicBezTo>
                    <a:pt x="3844153" y="1479009"/>
                    <a:pt x="3844153" y="1479009"/>
                    <a:pt x="3708803" y="1625667"/>
                  </a:cubicBezTo>
                  <a:cubicBezTo>
                    <a:pt x="3708803" y="1625667"/>
                    <a:pt x="3708803" y="1625667"/>
                    <a:pt x="3708803" y="2719961"/>
                  </a:cubicBezTo>
                  <a:cubicBezTo>
                    <a:pt x="3708803" y="2780129"/>
                    <a:pt x="3659926" y="2832775"/>
                    <a:pt x="3596011" y="2832775"/>
                  </a:cubicBezTo>
                  <a:cubicBezTo>
                    <a:pt x="3535855" y="2832775"/>
                    <a:pt x="3483218" y="2780129"/>
                    <a:pt x="3483218" y="2719961"/>
                  </a:cubicBezTo>
                  <a:cubicBezTo>
                    <a:pt x="3483218" y="2719961"/>
                    <a:pt x="3483218" y="2719961"/>
                    <a:pt x="3483218" y="1873858"/>
                  </a:cubicBezTo>
                  <a:cubicBezTo>
                    <a:pt x="3483218" y="1873858"/>
                    <a:pt x="3483218" y="1873858"/>
                    <a:pt x="3047088" y="2358957"/>
                  </a:cubicBezTo>
                  <a:cubicBezTo>
                    <a:pt x="3032049" y="2373999"/>
                    <a:pt x="3013250" y="2381520"/>
                    <a:pt x="2990692" y="2381520"/>
                  </a:cubicBezTo>
                  <a:cubicBezTo>
                    <a:pt x="2983172" y="2381520"/>
                    <a:pt x="2979413" y="2381520"/>
                    <a:pt x="2971893" y="2381520"/>
                  </a:cubicBezTo>
                  <a:cubicBezTo>
                    <a:pt x="2971893" y="2381520"/>
                    <a:pt x="2971893" y="2381520"/>
                    <a:pt x="2813984" y="2336394"/>
                  </a:cubicBezTo>
                  <a:cubicBezTo>
                    <a:pt x="2813984" y="2336394"/>
                    <a:pt x="2813984" y="2336394"/>
                    <a:pt x="2813984" y="3569825"/>
                  </a:cubicBezTo>
                  <a:cubicBezTo>
                    <a:pt x="2813984" y="3645035"/>
                    <a:pt x="2753828" y="3705202"/>
                    <a:pt x="2678633" y="3705202"/>
                  </a:cubicBezTo>
                  <a:cubicBezTo>
                    <a:pt x="2603438" y="3705202"/>
                    <a:pt x="2543282" y="3645035"/>
                    <a:pt x="2543282" y="3569825"/>
                  </a:cubicBezTo>
                  <a:cubicBezTo>
                    <a:pt x="2543282" y="3569825"/>
                    <a:pt x="2543282" y="3569825"/>
                    <a:pt x="2543282" y="2276227"/>
                  </a:cubicBezTo>
                  <a:cubicBezTo>
                    <a:pt x="2543282" y="2272466"/>
                    <a:pt x="2543282" y="2268706"/>
                    <a:pt x="2543282" y="2264946"/>
                  </a:cubicBezTo>
                  <a:cubicBezTo>
                    <a:pt x="2543282" y="2264946"/>
                    <a:pt x="2543282" y="2264946"/>
                    <a:pt x="2189866" y="2170934"/>
                  </a:cubicBezTo>
                  <a:cubicBezTo>
                    <a:pt x="2189866" y="2170934"/>
                    <a:pt x="2189866" y="2170934"/>
                    <a:pt x="2351535" y="2137090"/>
                  </a:cubicBezTo>
                  <a:cubicBezTo>
                    <a:pt x="2351535" y="2137090"/>
                    <a:pt x="2351535" y="2137090"/>
                    <a:pt x="2464328" y="2110767"/>
                  </a:cubicBezTo>
                  <a:cubicBezTo>
                    <a:pt x="2479367" y="2107006"/>
                    <a:pt x="2494406" y="2103246"/>
                    <a:pt x="2505685" y="2099485"/>
                  </a:cubicBezTo>
                  <a:cubicBezTo>
                    <a:pt x="2505685" y="2099485"/>
                    <a:pt x="2505685" y="2099485"/>
                    <a:pt x="2667354" y="2144611"/>
                  </a:cubicBezTo>
                  <a:cubicBezTo>
                    <a:pt x="2667354" y="2144611"/>
                    <a:pt x="2667354" y="2144611"/>
                    <a:pt x="2753828" y="2167174"/>
                  </a:cubicBezTo>
                  <a:cubicBezTo>
                    <a:pt x="2753828" y="2167174"/>
                    <a:pt x="2753828" y="2167174"/>
                    <a:pt x="2964374" y="2223580"/>
                  </a:cubicBezTo>
                  <a:cubicBezTo>
                    <a:pt x="2964374" y="2223580"/>
                    <a:pt x="2964374" y="2223580"/>
                    <a:pt x="3483218" y="1651990"/>
                  </a:cubicBezTo>
                  <a:cubicBezTo>
                    <a:pt x="3483218" y="1651990"/>
                    <a:pt x="3483218" y="1651990"/>
                    <a:pt x="3644887" y="1475249"/>
                  </a:cubicBezTo>
                  <a:cubicBezTo>
                    <a:pt x="3644887" y="1475249"/>
                    <a:pt x="3644887" y="1475249"/>
                    <a:pt x="3483218" y="1441405"/>
                  </a:cubicBezTo>
                  <a:cubicBezTo>
                    <a:pt x="3483218" y="1441405"/>
                    <a:pt x="3483218" y="1441405"/>
                    <a:pt x="2847822" y="1302268"/>
                  </a:cubicBezTo>
                  <a:cubicBezTo>
                    <a:pt x="2847822" y="1302268"/>
                    <a:pt x="2847822" y="1302268"/>
                    <a:pt x="2825263" y="1433884"/>
                  </a:cubicBezTo>
                  <a:cubicBezTo>
                    <a:pt x="2817744" y="1456446"/>
                    <a:pt x="2806464" y="1479009"/>
                    <a:pt x="2783906" y="1490291"/>
                  </a:cubicBezTo>
                  <a:cubicBezTo>
                    <a:pt x="2768867" y="1501572"/>
                    <a:pt x="2753828" y="1505332"/>
                    <a:pt x="2735029" y="1505332"/>
                  </a:cubicBezTo>
                  <a:cubicBezTo>
                    <a:pt x="2727510" y="1505332"/>
                    <a:pt x="2719990" y="1505332"/>
                    <a:pt x="2716231" y="1501572"/>
                  </a:cubicBezTo>
                  <a:cubicBezTo>
                    <a:pt x="2716231" y="1501572"/>
                    <a:pt x="2716231" y="1501572"/>
                    <a:pt x="2223704" y="1388758"/>
                  </a:cubicBezTo>
                  <a:cubicBezTo>
                    <a:pt x="2223704" y="1388758"/>
                    <a:pt x="2223704" y="1388758"/>
                    <a:pt x="2208665" y="1467728"/>
                  </a:cubicBezTo>
                  <a:cubicBezTo>
                    <a:pt x="2208665" y="1467728"/>
                    <a:pt x="2208665" y="1467728"/>
                    <a:pt x="2396652" y="1512853"/>
                  </a:cubicBezTo>
                  <a:cubicBezTo>
                    <a:pt x="2411691" y="1516614"/>
                    <a:pt x="2422970" y="1527895"/>
                    <a:pt x="2426730" y="1539177"/>
                  </a:cubicBezTo>
                  <a:cubicBezTo>
                    <a:pt x="2430490" y="1554218"/>
                    <a:pt x="2422970" y="1569260"/>
                    <a:pt x="2411691" y="1576781"/>
                  </a:cubicBezTo>
                  <a:cubicBezTo>
                    <a:pt x="2411691" y="1576781"/>
                    <a:pt x="2411691" y="1576781"/>
                    <a:pt x="2261302" y="1693356"/>
                  </a:cubicBezTo>
                  <a:cubicBezTo>
                    <a:pt x="2261302" y="1693356"/>
                    <a:pt x="2261302" y="1693356"/>
                    <a:pt x="2171068" y="1712158"/>
                  </a:cubicBezTo>
                  <a:cubicBezTo>
                    <a:pt x="2171068" y="1712158"/>
                    <a:pt x="2171068" y="1712158"/>
                    <a:pt x="1704859" y="1584302"/>
                  </a:cubicBezTo>
                  <a:cubicBezTo>
                    <a:pt x="1704859" y="1584302"/>
                    <a:pt x="1704859" y="1584302"/>
                    <a:pt x="1584548" y="1512853"/>
                  </a:cubicBezTo>
                  <a:cubicBezTo>
                    <a:pt x="1584548" y="1512853"/>
                    <a:pt x="1584548" y="1512853"/>
                    <a:pt x="1445437" y="1430123"/>
                  </a:cubicBezTo>
                  <a:cubicBezTo>
                    <a:pt x="1445437" y="1430123"/>
                    <a:pt x="1445437" y="1430123"/>
                    <a:pt x="1407840" y="1407560"/>
                  </a:cubicBezTo>
                  <a:cubicBezTo>
                    <a:pt x="1407840" y="1407560"/>
                    <a:pt x="1407840" y="1407560"/>
                    <a:pt x="1558229" y="1321070"/>
                  </a:cubicBezTo>
                  <a:cubicBezTo>
                    <a:pt x="1565749" y="1317309"/>
                    <a:pt x="1577028" y="1313549"/>
                    <a:pt x="1584548" y="1317309"/>
                  </a:cubicBezTo>
                  <a:cubicBezTo>
                    <a:pt x="1584548" y="1317309"/>
                    <a:pt x="1584548" y="1317309"/>
                    <a:pt x="1659742" y="1332351"/>
                  </a:cubicBezTo>
                  <a:cubicBezTo>
                    <a:pt x="1659742" y="1332351"/>
                    <a:pt x="1659742" y="1332351"/>
                    <a:pt x="1659742" y="1253382"/>
                  </a:cubicBezTo>
                  <a:cubicBezTo>
                    <a:pt x="1659742" y="1253382"/>
                    <a:pt x="1659742" y="1253382"/>
                    <a:pt x="1407840" y="1196975"/>
                  </a:cubicBezTo>
                  <a:cubicBezTo>
                    <a:pt x="1437918" y="1174412"/>
                    <a:pt x="1464236" y="1151849"/>
                    <a:pt x="1490554" y="1121765"/>
                  </a:cubicBezTo>
                  <a:cubicBezTo>
                    <a:pt x="1513112" y="1099203"/>
                    <a:pt x="1535671" y="1072879"/>
                    <a:pt x="1550710" y="1042796"/>
                  </a:cubicBezTo>
                  <a:cubicBezTo>
                    <a:pt x="1550710" y="1042796"/>
                    <a:pt x="1550710" y="1042796"/>
                    <a:pt x="2663594" y="1306028"/>
                  </a:cubicBezTo>
                  <a:cubicBezTo>
                    <a:pt x="2663594" y="1306028"/>
                    <a:pt x="2663594" y="1306028"/>
                    <a:pt x="2671114" y="1264663"/>
                  </a:cubicBezTo>
                  <a:cubicBezTo>
                    <a:pt x="2671114" y="1264663"/>
                    <a:pt x="2671114" y="1264663"/>
                    <a:pt x="2686153" y="1193214"/>
                  </a:cubicBezTo>
                  <a:cubicBezTo>
                    <a:pt x="2686153" y="1193214"/>
                    <a:pt x="2686153" y="1193214"/>
                    <a:pt x="2701192" y="1118005"/>
                  </a:cubicBezTo>
                  <a:cubicBezTo>
                    <a:pt x="2701192" y="1118005"/>
                    <a:pt x="2701192" y="1118005"/>
                    <a:pt x="2840302" y="433601"/>
                  </a:cubicBezTo>
                  <a:cubicBezTo>
                    <a:pt x="2840302" y="433601"/>
                    <a:pt x="2840302" y="433601"/>
                    <a:pt x="1513112" y="196692"/>
                  </a:cubicBezTo>
                  <a:cubicBezTo>
                    <a:pt x="1513112" y="196692"/>
                    <a:pt x="1513112" y="196692"/>
                    <a:pt x="1490554" y="324548"/>
                  </a:cubicBezTo>
                  <a:cubicBezTo>
                    <a:pt x="1467996" y="301985"/>
                    <a:pt x="1437918" y="279422"/>
                    <a:pt x="1411599" y="260620"/>
                  </a:cubicBezTo>
                  <a:cubicBezTo>
                    <a:pt x="1385281" y="241817"/>
                    <a:pt x="1355203" y="230536"/>
                    <a:pt x="1325125" y="219255"/>
                  </a:cubicBezTo>
                  <a:cubicBezTo>
                    <a:pt x="1325125" y="219255"/>
                    <a:pt x="1325125" y="219255"/>
                    <a:pt x="1351443" y="72597"/>
                  </a:cubicBezTo>
                  <a:cubicBezTo>
                    <a:pt x="1362723" y="23711"/>
                    <a:pt x="1407840" y="-6373"/>
                    <a:pt x="1456716" y="11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 dirty="0"/>
            </a:p>
          </p:txBody>
        </p:sp>
        <p:sp>
          <p:nvSpPr>
            <p:cNvPr id="187" name="Freeform 19"/>
            <p:cNvSpPr>
              <a:spLocks/>
            </p:cNvSpPr>
            <p:nvPr/>
          </p:nvSpPr>
          <p:spPr bwMode="auto">
            <a:xfrm>
              <a:off x="6399213" y="1955654"/>
              <a:ext cx="782992" cy="708171"/>
            </a:xfrm>
            <a:custGeom>
              <a:avLst/>
              <a:gdLst/>
              <a:ahLst/>
              <a:cxnLst/>
              <a:rect l="l" t="t" r="r" b="b"/>
              <a:pathLst>
                <a:path w="782992" h="708171">
                  <a:moveTo>
                    <a:pt x="631856" y="420489"/>
                  </a:moveTo>
                  <a:cubicBezTo>
                    <a:pt x="634672" y="421432"/>
                    <a:pt x="637488" y="423319"/>
                    <a:pt x="639366" y="425205"/>
                  </a:cubicBezTo>
                  <a:cubicBezTo>
                    <a:pt x="639366" y="425205"/>
                    <a:pt x="639366" y="425205"/>
                    <a:pt x="665651" y="455388"/>
                  </a:cubicBezTo>
                  <a:cubicBezTo>
                    <a:pt x="665651" y="455388"/>
                    <a:pt x="665651" y="455388"/>
                    <a:pt x="714467" y="511981"/>
                  </a:cubicBezTo>
                  <a:cubicBezTo>
                    <a:pt x="714467" y="511981"/>
                    <a:pt x="714467" y="511981"/>
                    <a:pt x="782057" y="591212"/>
                  </a:cubicBezTo>
                  <a:cubicBezTo>
                    <a:pt x="785812" y="598758"/>
                    <a:pt x="785812" y="602530"/>
                    <a:pt x="782057" y="610076"/>
                  </a:cubicBezTo>
                  <a:cubicBezTo>
                    <a:pt x="778302" y="613849"/>
                    <a:pt x="774547" y="617622"/>
                    <a:pt x="767037" y="617622"/>
                  </a:cubicBezTo>
                  <a:lnTo>
                    <a:pt x="733242" y="606303"/>
                  </a:lnTo>
                  <a:cubicBezTo>
                    <a:pt x="733242" y="606303"/>
                    <a:pt x="733242" y="606303"/>
                    <a:pt x="699446" y="598758"/>
                  </a:cubicBezTo>
                  <a:cubicBezTo>
                    <a:pt x="699446" y="598758"/>
                    <a:pt x="699446" y="598758"/>
                    <a:pt x="710711" y="640259"/>
                  </a:cubicBezTo>
                  <a:cubicBezTo>
                    <a:pt x="710711" y="640259"/>
                    <a:pt x="710711" y="640259"/>
                    <a:pt x="721977" y="677988"/>
                  </a:cubicBezTo>
                  <a:cubicBezTo>
                    <a:pt x="721977" y="681601"/>
                    <a:pt x="721977" y="681754"/>
                    <a:pt x="721977" y="681761"/>
                  </a:cubicBezTo>
                  <a:cubicBezTo>
                    <a:pt x="721977" y="693080"/>
                    <a:pt x="714467" y="704398"/>
                    <a:pt x="706956" y="708171"/>
                  </a:cubicBezTo>
                  <a:cubicBezTo>
                    <a:pt x="703201" y="708171"/>
                    <a:pt x="703201" y="708171"/>
                    <a:pt x="699446" y="708171"/>
                  </a:cubicBezTo>
                  <a:cubicBezTo>
                    <a:pt x="688181" y="708171"/>
                    <a:pt x="680671" y="700625"/>
                    <a:pt x="676916" y="689307"/>
                  </a:cubicBezTo>
                  <a:cubicBezTo>
                    <a:pt x="676916" y="689307"/>
                    <a:pt x="676916" y="689307"/>
                    <a:pt x="676447" y="686949"/>
                  </a:cubicBezTo>
                  <a:lnTo>
                    <a:pt x="673161" y="670442"/>
                  </a:lnTo>
                  <a:cubicBezTo>
                    <a:pt x="673161" y="670442"/>
                    <a:pt x="673161" y="670442"/>
                    <a:pt x="672692" y="668556"/>
                  </a:cubicBezTo>
                  <a:lnTo>
                    <a:pt x="669406" y="655351"/>
                  </a:lnTo>
                  <a:cubicBezTo>
                    <a:pt x="669406" y="655351"/>
                    <a:pt x="669406" y="655351"/>
                    <a:pt x="658141" y="610076"/>
                  </a:cubicBezTo>
                  <a:cubicBezTo>
                    <a:pt x="654386" y="610076"/>
                    <a:pt x="654386" y="610076"/>
                    <a:pt x="635611" y="640259"/>
                  </a:cubicBezTo>
                  <a:cubicBezTo>
                    <a:pt x="635611" y="640259"/>
                    <a:pt x="635611" y="640259"/>
                    <a:pt x="633733" y="642617"/>
                  </a:cubicBezTo>
                  <a:lnTo>
                    <a:pt x="620591" y="659124"/>
                  </a:lnTo>
                  <a:lnTo>
                    <a:pt x="616836" y="662897"/>
                  </a:lnTo>
                  <a:cubicBezTo>
                    <a:pt x="616836" y="666669"/>
                    <a:pt x="609325" y="670442"/>
                    <a:pt x="605570" y="670442"/>
                  </a:cubicBezTo>
                  <a:cubicBezTo>
                    <a:pt x="594305" y="666669"/>
                    <a:pt x="590550" y="659124"/>
                    <a:pt x="590550" y="655351"/>
                  </a:cubicBezTo>
                  <a:cubicBezTo>
                    <a:pt x="590550" y="651578"/>
                    <a:pt x="590550" y="651578"/>
                    <a:pt x="598060" y="598758"/>
                  </a:cubicBezTo>
                  <a:cubicBezTo>
                    <a:pt x="598060" y="598758"/>
                    <a:pt x="598060" y="598758"/>
                    <a:pt x="601815" y="538391"/>
                  </a:cubicBezTo>
                  <a:cubicBezTo>
                    <a:pt x="601815" y="538391"/>
                    <a:pt x="601815" y="538391"/>
                    <a:pt x="613080" y="432751"/>
                  </a:cubicBezTo>
                  <a:cubicBezTo>
                    <a:pt x="613080" y="428978"/>
                    <a:pt x="616836" y="421432"/>
                    <a:pt x="624346" y="421432"/>
                  </a:cubicBezTo>
                  <a:cubicBezTo>
                    <a:pt x="626223" y="419546"/>
                    <a:pt x="629039" y="419546"/>
                    <a:pt x="631856" y="420489"/>
                  </a:cubicBezTo>
                  <a:close/>
                  <a:moveTo>
                    <a:pt x="82717" y="729"/>
                  </a:moveTo>
                  <a:cubicBezTo>
                    <a:pt x="82717" y="729"/>
                    <a:pt x="82717" y="729"/>
                    <a:pt x="759493" y="139766"/>
                  </a:cubicBezTo>
                  <a:cubicBezTo>
                    <a:pt x="778292" y="143524"/>
                    <a:pt x="785812" y="162312"/>
                    <a:pt x="782052" y="177343"/>
                  </a:cubicBezTo>
                  <a:cubicBezTo>
                    <a:pt x="782052" y="177343"/>
                    <a:pt x="782052" y="177343"/>
                    <a:pt x="725654" y="466690"/>
                  </a:cubicBezTo>
                  <a:cubicBezTo>
                    <a:pt x="725654" y="466690"/>
                    <a:pt x="725654" y="466690"/>
                    <a:pt x="673016" y="410324"/>
                  </a:cubicBezTo>
                  <a:cubicBezTo>
                    <a:pt x="673016" y="410324"/>
                    <a:pt x="673016" y="410324"/>
                    <a:pt x="718135" y="192374"/>
                  </a:cubicBezTo>
                  <a:cubicBezTo>
                    <a:pt x="718135" y="192374"/>
                    <a:pt x="718135" y="192374"/>
                    <a:pt x="101517" y="64611"/>
                  </a:cubicBezTo>
                  <a:cubicBezTo>
                    <a:pt x="101517" y="64611"/>
                    <a:pt x="101517" y="64611"/>
                    <a:pt x="26319" y="417839"/>
                  </a:cubicBezTo>
                  <a:cubicBezTo>
                    <a:pt x="26319" y="417839"/>
                    <a:pt x="26319" y="417839"/>
                    <a:pt x="563980" y="530572"/>
                  </a:cubicBezTo>
                  <a:cubicBezTo>
                    <a:pt x="563980" y="530572"/>
                    <a:pt x="563980" y="530572"/>
                    <a:pt x="560220" y="590696"/>
                  </a:cubicBezTo>
                  <a:cubicBezTo>
                    <a:pt x="560220" y="590696"/>
                    <a:pt x="560220" y="590696"/>
                    <a:pt x="0" y="474206"/>
                  </a:cubicBezTo>
                  <a:lnTo>
                    <a:pt x="7520" y="429113"/>
                  </a:lnTo>
                  <a:cubicBezTo>
                    <a:pt x="15040" y="365231"/>
                    <a:pt x="15040" y="301349"/>
                    <a:pt x="3760" y="241225"/>
                  </a:cubicBezTo>
                  <a:cubicBezTo>
                    <a:pt x="3760" y="241225"/>
                    <a:pt x="3760" y="241225"/>
                    <a:pt x="48879" y="23275"/>
                  </a:cubicBezTo>
                  <a:cubicBezTo>
                    <a:pt x="48879" y="8244"/>
                    <a:pt x="67678" y="-3029"/>
                    <a:pt x="82717" y="7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 dirty="0"/>
            </a:p>
          </p:txBody>
        </p:sp>
        <p:sp>
          <p:nvSpPr>
            <p:cNvPr id="188" name="Freeform 21"/>
            <p:cNvSpPr>
              <a:spLocks/>
            </p:cNvSpPr>
            <p:nvPr/>
          </p:nvSpPr>
          <p:spPr bwMode="auto">
            <a:xfrm>
              <a:off x="7313613" y="3241675"/>
              <a:ext cx="296862" cy="428625"/>
            </a:xfrm>
            <a:custGeom>
              <a:avLst/>
              <a:gdLst>
                <a:gd name="T0" fmla="*/ 16 w 79"/>
                <a:gd name="T1" fmla="*/ 97 h 114"/>
                <a:gd name="T2" fmla="*/ 12 w 79"/>
                <a:gd name="T3" fmla="*/ 103 h 114"/>
                <a:gd name="T4" fmla="*/ 3 w 79"/>
                <a:gd name="T5" fmla="*/ 111 h 114"/>
                <a:gd name="T6" fmla="*/ 17 w 79"/>
                <a:gd name="T7" fmla="*/ 114 h 114"/>
                <a:gd name="T8" fmla="*/ 51 w 79"/>
                <a:gd name="T9" fmla="*/ 93 h 114"/>
                <a:gd name="T10" fmla="*/ 72 w 79"/>
                <a:gd name="T11" fmla="*/ 50 h 114"/>
                <a:gd name="T12" fmla="*/ 60 w 79"/>
                <a:gd name="T13" fmla="*/ 15 h 114"/>
                <a:gd name="T14" fmla="*/ 35 w 79"/>
                <a:gd name="T15" fmla="*/ 3 h 114"/>
                <a:gd name="T16" fmla="*/ 24 w 79"/>
                <a:gd name="T17" fmla="*/ 0 h 114"/>
                <a:gd name="T18" fmla="*/ 0 w 79"/>
                <a:gd name="T19" fmla="*/ 15 h 114"/>
                <a:gd name="T20" fmla="*/ 0 w 79"/>
                <a:gd name="T21" fmla="*/ 16 h 114"/>
                <a:gd name="T22" fmla="*/ 8 w 79"/>
                <a:gd name="T23" fmla="*/ 22 h 114"/>
                <a:gd name="T24" fmla="*/ 15 w 79"/>
                <a:gd name="T25" fmla="*/ 31 h 114"/>
                <a:gd name="T26" fmla="*/ 24 w 79"/>
                <a:gd name="T27" fmla="*/ 52 h 114"/>
                <a:gd name="T28" fmla="*/ 18 w 79"/>
                <a:gd name="T29" fmla="*/ 94 h 114"/>
                <a:gd name="T30" fmla="*/ 16 w 79"/>
                <a:gd name="T31" fmla="*/ 97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9" h="114">
                  <a:moveTo>
                    <a:pt x="16" y="97"/>
                  </a:moveTo>
                  <a:cubicBezTo>
                    <a:pt x="15" y="99"/>
                    <a:pt x="13" y="101"/>
                    <a:pt x="12" y="103"/>
                  </a:cubicBezTo>
                  <a:cubicBezTo>
                    <a:pt x="9" y="106"/>
                    <a:pt x="6" y="109"/>
                    <a:pt x="3" y="111"/>
                  </a:cubicBezTo>
                  <a:cubicBezTo>
                    <a:pt x="8" y="113"/>
                    <a:pt x="12" y="114"/>
                    <a:pt x="17" y="114"/>
                  </a:cubicBezTo>
                  <a:cubicBezTo>
                    <a:pt x="32" y="114"/>
                    <a:pt x="45" y="106"/>
                    <a:pt x="51" y="93"/>
                  </a:cubicBezTo>
                  <a:cubicBezTo>
                    <a:pt x="52" y="92"/>
                    <a:pt x="72" y="50"/>
                    <a:pt x="72" y="50"/>
                  </a:cubicBezTo>
                  <a:cubicBezTo>
                    <a:pt x="79" y="37"/>
                    <a:pt x="73" y="21"/>
                    <a:pt x="60" y="15"/>
                  </a:cubicBezTo>
                  <a:cubicBezTo>
                    <a:pt x="35" y="3"/>
                    <a:pt x="35" y="3"/>
                    <a:pt x="35" y="3"/>
                  </a:cubicBezTo>
                  <a:cubicBezTo>
                    <a:pt x="32" y="1"/>
                    <a:pt x="28" y="0"/>
                    <a:pt x="24" y="0"/>
                  </a:cubicBezTo>
                  <a:cubicBezTo>
                    <a:pt x="14" y="0"/>
                    <a:pt x="5" y="6"/>
                    <a:pt x="0" y="15"/>
                  </a:cubicBezTo>
                  <a:cubicBezTo>
                    <a:pt x="0" y="15"/>
                    <a:pt x="0" y="15"/>
                    <a:pt x="0" y="16"/>
                  </a:cubicBezTo>
                  <a:cubicBezTo>
                    <a:pt x="3" y="17"/>
                    <a:pt x="6" y="20"/>
                    <a:pt x="8" y="22"/>
                  </a:cubicBezTo>
                  <a:cubicBezTo>
                    <a:pt x="11" y="25"/>
                    <a:pt x="13" y="28"/>
                    <a:pt x="15" y="31"/>
                  </a:cubicBezTo>
                  <a:cubicBezTo>
                    <a:pt x="19" y="37"/>
                    <a:pt x="23" y="44"/>
                    <a:pt x="24" y="52"/>
                  </a:cubicBezTo>
                  <a:cubicBezTo>
                    <a:pt x="27" y="66"/>
                    <a:pt x="25" y="81"/>
                    <a:pt x="18" y="94"/>
                  </a:cubicBezTo>
                  <a:cubicBezTo>
                    <a:pt x="17" y="95"/>
                    <a:pt x="17" y="96"/>
                    <a:pt x="16" y="9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 dirty="0"/>
            </a:p>
          </p:txBody>
        </p:sp>
        <p:sp>
          <p:nvSpPr>
            <p:cNvPr id="189" name="Freeform 22"/>
            <p:cNvSpPr>
              <a:spLocks/>
            </p:cNvSpPr>
            <p:nvPr/>
          </p:nvSpPr>
          <p:spPr bwMode="auto">
            <a:xfrm>
              <a:off x="5226049" y="1831975"/>
              <a:ext cx="2138370" cy="3940175"/>
            </a:xfrm>
            <a:custGeom>
              <a:avLst/>
              <a:gdLst/>
              <a:ahLst/>
              <a:cxnLst/>
              <a:rect l="l" t="t" r="r" b="b"/>
              <a:pathLst>
                <a:path w="2138370" h="3940175">
                  <a:moveTo>
                    <a:pt x="56411" y="1677988"/>
                  </a:moveTo>
                  <a:cubicBezTo>
                    <a:pt x="63933" y="1677988"/>
                    <a:pt x="67694" y="1677988"/>
                    <a:pt x="71455" y="1677988"/>
                  </a:cubicBezTo>
                  <a:cubicBezTo>
                    <a:pt x="75215" y="1677988"/>
                    <a:pt x="75215" y="1677988"/>
                    <a:pt x="78976" y="1677988"/>
                  </a:cubicBezTo>
                  <a:cubicBezTo>
                    <a:pt x="82737" y="1677988"/>
                    <a:pt x="86498" y="1677988"/>
                    <a:pt x="90258" y="1681746"/>
                  </a:cubicBezTo>
                  <a:cubicBezTo>
                    <a:pt x="90258" y="1681746"/>
                    <a:pt x="90258" y="1681746"/>
                    <a:pt x="139149" y="1689261"/>
                  </a:cubicBezTo>
                  <a:cubicBezTo>
                    <a:pt x="139149" y="1689261"/>
                    <a:pt x="139149" y="1689261"/>
                    <a:pt x="161713" y="1693019"/>
                  </a:cubicBezTo>
                  <a:cubicBezTo>
                    <a:pt x="161713" y="1693019"/>
                    <a:pt x="161713" y="1693019"/>
                    <a:pt x="184278" y="1700535"/>
                  </a:cubicBezTo>
                  <a:cubicBezTo>
                    <a:pt x="184278" y="1700535"/>
                    <a:pt x="184278" y="1700535"/>
                    <a:pt x="436251" y="1749386"/>
                  </a:cubicBezTo>
                  <a:cubicBezTo>
                    <a:pt x="436251" y="1749386"/>
                    <a:pt x="436251" y="1749386"/>
                    <a:pt x="661897" y="1794479"/>
                  </a:cubicBezTo>
                  <a:cubicBezTo>
                    <a:pt x="661897" y="1794479"/>
                    <a:pt x="661897" y="1794479"/>
                    <a:pt x="868740" y="1835815"/>
                  </a:cubicBezTo>
                  <a:cubicBezTo>
                    <a:pt x="887544" y="1839573"/>
                    <a:pt x="906348" y="1850846"/>
                    <a:pt x="917630" y="1862120"/>
                  </a:cubicBezTo>
                  <a:cubicBezTo>
                    <a:pt x="925152" y="1869635"/>
                    <a:pt x="932674" y="1877151"/>
                    <a:pt x="940195" y="1884666"/>
                  </a:cubicBezTo>
                  <a:cubicBezTo>
                    <a:pt x="951477" y="1903455"/>
                    <a:pt x="958999" y="1922244"/>
                    <a:pt x="958999" y="1941033"/>
                  </a:cubicBezTo>
                  <a:cubicBezTo>
                    <a:pt x="958999" y="1944632"/>
                    <a:pt x="958999" y="1944784"/>
                    <a:pt x="958999" y="1944791"/>
                  </a:cubicBezTo>
                  <a:cubicBezTo>
                    <a:pt x="958999" y="1944791"/>
                    <a:pt x="958999" y="1944791"/>
                    <a:pt x="958999" y="2286749"/>
                  </a:cubicBezTo>
                  <a:cubicBezTo>
                    <a:pt x="958999" y="2286749"/>
                    <a:pt x="958999" y="2286749"/>
                    <a:pt x="958999" y="2756473"/>
                  </a:cubicBezTo>
                  <a:cubicBezTo>
                    <a:pt x="958999" y="2756473"/>
                    <a:pt x="958999" y="2756473"/>
                    <a:pt x="958999" y="2925573"/>
                  </a:cubicBezTo>
                  <a:cubicBezTo>
                    <a:pt x="958999" y="2925573"/>
                    <a:pt x="958999" y="2925573"/>
                    <a:pt x="1286187" y="2775262"/>
                  </a:cubicBezTo>
                  <a:cubicBezTo>
                    <a:pt x="1286187" y="2775262"/>
                    <a:pt x="1286187" y="2775262"/>
                    <a:pt x="1286187" y="2733926"/>
                  </a:cubicBezTo>
                  <a:cubicBezTo>
                    <a:pt x="1286187" y="2733926"/>
                    <a:pt x="1286187" y="2733926"/>
                    <a:pt x="1286187" y="2692590"/>
                  </a:cubicBezTo>
                  <a:cubicBezTo>
                    <a:pt x="1286187" y="2692590"/>
                    <a:pt x="1286187" y="2692590"/>
                    <a:pt x="1286187" y="2624950"/>
                  </a:cubicBezTo>
                  <a:cubicBezTo>
                    <a:pt x="1286187" y="2624950"/>
                    <a:pt x="1286187" y="2624950"/>
                    <a:pt x="1034215" y="2726410"/>
                  </a:cubicBezTo>
                  <a:cubicBezTo>
                    <a:pt x="1034215" y="2726410"/>
                    <a:pt x="1034215" y="2726410"/>
                    <a:pt x="1034215" y="2256687"/>
                  </a:cubicBezTo>
                  <a:cubicBezTo>
                    <a:pt x="1034215" y="2256687"/>
                    <a:pt x="1034215" y="2256687"/>
                    <a:pt x="1425336" y="2102618"/>
                  </a:cubicBezTo>
                  <a:lnTo>
                    <a:pt x="1444140" y="2098860"/>
                  </a:lnTo>
                  <a:cubicBezTo>
                    <a:pt x="1447900" y="2098860"/>
                    <a:pt x="1447900" y="2095102"/>
                    <a:pt x="1451661" y="2095102"/>
                  </a:cubicBezTo>
                  <a:cubicBezTo>
                    <a:pt x="1455422" y="2095102"/>
                    <a:pt x="1459183" y="2095102"/>
                    <a:pt x="1462943" y="2091345"/>
                  </a:cubicBezTo>
                  <a:cubicBezTo>
                    <a:pt x="1466704" y="2091345"/>
                    <a:pt x="1470465" y="2091345"/>
                    <a:pt x="1474226" y="2091345"/>
                  </a:cubicBezTo>
                  <a:cubicBezTo>
                    <a:pt x="1477987" y="2091345"/>
                    <a:pt x="1481747" y="2091345"/>
                    <a:pt x="1485508" y="2091345"/>
                  </a:cubicBezTo>
                  <a:cubicBezTo>
                    <a:pt x="1489269" y="2091345"/>
                    <a:pt x="1493030" y="2091345"/>
                    <a:pt x="1500551" y="2091345"/>
                  </a:cubicBezTo>
                  <a:lnTo>
                    <a:pt x="1504312" y="2087587"/>
                  </a:lnTo>
                  <a:cubicBezTo>
                    <a:pt x="1511834" y="2087587"/>
                    <a:pt x="1515594" y="2091345"/>
                    <a:pt x="1523116" y="2091345"/>
                  </a:cubicBezTo>
                  <a:cubicBezTo>
                    <a:pt x="1534398" y="2091345"/>
                    <a:pt x="1538159" y="2091345"/>
                    <a:pt x="1541920" y="2091345"/>
                  </a:cubicBezTo>
                  <a:cubicBezTo>
                    <a:pt x="1545681" y="2091345"/>
                    <a:pt x="1545681" y="2095102"/>
                    <a:pt x="1549441" y="2095102"/>
                  </a:cubicBezTo>
                  <a:cubicBezTo>
                    <a:pt x="1553202" y="2095102"/>
                    <a:pt x="1556963" y="2095102"/>
                    <a:pt x="1560724" y="2095102"/>
                  </a:cubicBezTo>
                  <a:cubicBezTo>
                    <a:pt x="1564484" y="2098860"/>
                    <a:pt x="1568245" y="2098860"/>
                    <a:pt x="1572006" y="2098860"/>
                  </a:cubicBezTo>
                  <a:lnTo>
                    <a:pt x="1579528" y="2102618"/>
                  </a:lnTo>
                  <a:cubicBezTo>
                    <a:pt x="1583288" y="2102618"/>
                    <a:pt x="1587049" y="2106376"/>
                    <a:pt x="1590810" y="2106376"/>
                  </a:cubicBezTo>
                  <a:cubicBezTo>
                    <a:pt x="1594571" y="2106376"/>
                    <a:pt x="1594571" y="2110133"/>
                    <a:pt x="1598331" y="2110133"/>
                  </a:cubicBezTo>
                  <a:cubicBezTo>
                    <a:pt x="1602092" y="2113891"/>
                    <a:pt x="1605853" y="2113891"/>
                    <a:pt x="1609614" y="2117649"/>
                  </a:cubicBezTo>
                  <a:cubicBezTo>
                    <a:pt x="1613375" y="2117649"/>
                    <a:pt x="1613375" y="2121407"/>
                    <a:pt x="1617135" y="2121407"/>
                  </a:cubicBezTo>
                  <a:cubicBezTo>
                    <a:pt x="1620896" y="2121407"/>
                    <a:pt x="1624657" y="2125165"/>
                    <a:pt x="1628418" y="2128922"/>
                  </a:cubicBezTo>
                  <a:cubicBezTo>
                    <a:pt x="1632179" y="2128922"/>
                    <a:pt x="1635939" y="2132680"/>
                    <a:pt x="1635939" y="2136438"/>
                  </a:cubicBezTo>
                  <a:cubicBezTo>
                    <a:pt x="1639700" y="2136438"/>
                    <a:pt x="1643461" y="2136438"/>
                    <a:pt x="1643461" y="2140196"/>
                  </a:cubicBezTo>
                  <a:cubicBezTo>
                    <a:pt x="1647222" y="2143954"/>
                    <a:pt x="1650982" y="2147711"/>
                    <a:pt x="1654743" y="2147711"/>
                  </a:cubicBezTo>
                  <a:cubicBezTo>
                    <a:pt x="1654743" y="2151469"/>
                    <a:pt x="1658504" y="2151469"/>
                    <a:pt x="1658504" y="2155227"/>
                  </a:cubicBezTo>
                  <a:cubicBezTo>
                    <a:pt x="1662265" y="2155227"/>
                    <a:pt x="1666026" y="2158985"/>
                    <a:pt x="1669786" y="2162742"/>
                  </a:cubicBezTo>
                  <a:cubicBezTo>
                    <a:pt x="1669786" y="2166500"/>
                    <a:pt x="1673547" y="2166500"/>
                    <a:pt x="1673547" y="2170258"/>
                  </a:cubicBezTo>
                  <a:cubicBezTo>
                    <a:pt x="1677308" y="2174016"/>
                    <a:pt x="1677308" y="2177774"/>
                    <a:pt x="1681069" y="2177774"/>
                  </a:cubicBezTo>
                  <a:cubicBezTo>
                    <a:pt x="1681069" y="2181531"/>
                    <a:pt x="1684829" y="2185289"/>
                    <a:pt x="1684829" y="2185289"/>
                  </a:cubicBezTo>
                  <a:cubicBezTo>
                    <a:pt x="1688590" y="2189047"/>
                    <a:pt x="1688590" y="2192805"/>
                    <a:pt x="1692351" y="2196563"/>
                  </a:cubicBezTo>
                  <a:cubicBezTo>
                    <a:pt x="1692351" y="2200320"/>
                    <a:pt x="1696112" y="2204078"/>
                    <a:pt x="1696112" y="2204078"/>
                  </a:cubicBezTo>
                  <a:cubicBezTo>
                    <a:pt x="1699862" y="2207825"/>
                    <a:pt x="1699873" y="2211572"/>
                    <a:pt x="1699873" y="2211594"/>
                  </a:cubicBezTo>
                  <a:cubicBezTo>
                    <a:pt x="1703633" y="2215352"/>
                    <a:pt x="1703633" y="2222867"/>
                    <a:pt x="1707394" y="2226625"/>
                  </a:cubicBezTo>
                  <a:cubicBezTo>
                    <a:pt x="1707394" y="2230383"/>
                    <a:pt x="1707394" y="2230383"/>
                    <a:pt x="1711155" y="2234140"/>
                  </a:cubicBezTo>
                  <a:cubicBezTo>
                    <a:pt x="1711155" y="2237898"/>
                    <a:pt x="1711155" y="2241656"/>
                    <a:pt x="1714916" y="2245414"/>
                  </a:cubicBezTo>
                  <a:cubicBezTo>
                    <a:pt x="1714916" y="2249172"/>
                    <a:pt x="1714916" y="2252929"/>
                    <a:pt x="1714916" y="2256687"/>
                  </a:cubicBezTo>
                  <a:cubicBezTo>
                    <a:pt x="1718676" y="2260445"/>
                    <a:pt x="1718676" y="2264203"/>
                    <a:pt x="1718676" y="2267961"/>
                  </a:cubicBezTo>
                  <a:cubicBezTo>
                    <a:pt x="1718676" y="2271718"/>
                    <a:pt x="1718676" y="2275476"/>
                    <a:pt x="1718676" y="2279234"/>
                  </a:cubicBezTo>
                  <a:cubicBezTo>
                    <a:pt x="1722437" y="2282992"/>
                    <a:pt x="1722437" y="2282992"/>
                    <a:pt x="1722437" y="2286749"/>
                  </a:cubicBezTo>
                  <a:cubicBezTo>
                    <a:pt x="1722437" y="2294265"/>
                    <a:pt x="1722437" y="2298023"/>
                    <a:pt x="1722437" y="2301781"/>
                  </a:cubicBezTo>
                  <a:cubicBezTo>
                    <a:pt x="1722437" y="2305538"/>
                    <a:pt x="1722437" y="2305538"/>
                    <a:pt x="1722437" y="3301352"/>
                  </a:cubicBezTo>
                  <a:cubicBezTo>
                    <a:pt x="1722437" y="3301352"/>
                    <a:pt x="1722437" y="3301352"/>
                    <a:pt x="1722437" y="3346445"/>
                  </a:cubicBezTo>
                  <a:cubicBezTo>
                    <a:pt x="1722437" y="3466694"/>
                    <a:pt x="1624657" y="3564397"/>
                    <a:pt x="1504312" y="3564397"/>
                  </a:cubicBezTo>
                  <a:cubicBezTo>
                    <a:pt x="1383967" y="3564397"/>
                    <a:pt x="1286187" y="3466694"/>
                    <a:pt x="1286187" y="3346445"/>
                  </a:cubicBezTo>
                  <a:cubicBezTo>
                    <a:pt x="1286187" y="3346445"/>
                    <a:pt x="1286187" y="3346445"/>
                    <a:pt x="1286187" y="3301352"/>
                  </a:cubicBezTo>
                  <a:cubicBezTo>
                    <a:pt x="1286187" y="3301352"/>
                    <a:pt x="1286187" y="3301352"/>
                    <a:pt x="1286187" y="3105947"/>
                  </a:cubicBezTo>
                  <a:cubicBezTo>
                    <a:pt x="1286187" y="3105947"/>
                    <a:pt x="1286187" y="3105947"/>
                    <a:pt x="1286187" y="3064611"/>
                  </a:cubicBezTo>
                  <a:cubicBezTo>
                    <a:pt x="1286187" y="3064611"/>
                    <a:pt x="1286187" y="3064611"/>
                    <a:pt x="1286187" y="3023275"/>
                  </a:cubicBezTo>
                  <a:cubicBezTo>
                    <a:pt x="1109431" y="3102189"/>
                    <a:pt x="902588" y="3199891"/>
                    <a:pt x="898827" y="3199891"/>
                  </a:cubicBezTo>
                  <a:cubicBezTo>
                    <a:pt x="898827" y="3199891"/>
                    <a:pt x="898827" y="3199891"/>
                    <a:pt x="898827" y="3827442"/>
                  </a:cubicBezTo>
                  <a:cubicBezTo>
                    <a:pt x="898827" y="3891324"/>
                    <a:pt x="849936" y="3940175"/>
                    <a:pt x="786003" y="3940175"/>
                  </a:cubicBezTo>
                  <a:cubicBezTo>
                    <a:pt x="725831" y="3940175"/>
                    <a:pt x="673180" y="3891324"/>
                    <a:pt x="673180" y="3827442"/>
                  </a:cubicBezTo>
                  <a:cubicBezTo>
                    <a:pt x="673180" y="3827442"/>
                    <a:pt x="673180" y="3827442"/>
                    <a:pt x="673180" y="3154798"/>
                  </a:cubicBezTo>
                  <a:cubicBezTo>
                    <a:pt x="673180" y="3154798"/>
                    <a:pt x="673180" y="3154798"/>
                    <a:pt x="225647" y="3064611"/>
                  </a:cubicBezTo>
                  <a:cubicBezTo>
                    <a:pt x="225647" y="3064611"/>
                    <a:pt x="225647" y="3064611"/>
                    <a:pt x="225647" y="3677130"/>
                  </a:cubicBezTo>
                  <a:cubicBezTo>
                    <a:pt x="225647" y="3741013"/>
                    <a:pt x="176756" y="3789864"/>
                    <a:pt x="112823" y="3789864"/>
                  </a:cubicBezTo>
                  <a:cubicBezTo>
                    <a:pt x="52651" y="3789864"/>
                    <a:pt x="0" y="3741013"/>
                    <a:pt x="0" y="3677130"/>
                  </a:cubicBezTo>
                  <a:cubicBezTo>
                    <a:pt x="0" y="3677130"/>
                    <a:pt x="0" y="3677130"/>
                    <a:pt x="0" y="1753144"/>
                  </a:cubicBezTo>
                  <a:cubicBezTo>
                    <a:pt x="0" y="1745628"/>
                    <a:pt x="0" y="1741870"/>
                    <a:pt x="0" y="1738113"/>
                  </a:cubicBezTo>
                  <a:lnTo>
                    <a:pt x="3761" y="1734355"/>
                  </a:lnTo>
                  <a:cubicBezTo>
                    <a:pt x="3761" y="1730597"/>
                    <a:pt x="3761" y="1726839"/>
                    <a:pt x="3761" y="1723082"/>
                  </a:cubicBezTo>
                  <a:cubicBezTo>
                    <a:pt x="7400" y="1723082"/>
                    <a:pt x="7517" y="1723082"/>
                    <a:pt x="7521" y="1723082"/>
                  </a:cubicBezTo>
                  <a:cubicBezTo>
                    <a:pt x="7521" y="1719324"/>
                    <a:pt x="11282" y="1715566"/>
                    <a:pt x="11282" y="1711808"/>
                  </a:cubicBezTo>
                  <a:lnTo>
                    <a:pt x="15043" y="1708050"/>
                  </a:lnTo>
                  <a:cubicBezTo>
                    <a:pt x="15043" y="1704293"/>
                    <a:pt x="18804" y="1700535"/>
                    <a:pt x="22564" y="1700535"/>
                  </a:cubicBezTo>
                  <a:lnTo>
                    <a:pt x="30086" y="1689261"/>
                  </a:lnTo>
                  <a:cubicBezTo>
                    <a:pt x="33847" y="1689261"/>
                    <a:pt x="37608" y="1685504"/>
                    <a:pt x="41368" y="1685504"/>
                  </a:cubicBezTo>
                  <a:cubicBezTo>
                    <a:pt x="45121" y="1685504"/>
                    <a:pt x="45129" y="1681763"/>
                    <a:pt x="45129" y="1681746"/>
                  </a:cubicBezTo>
                  <a:cubicBezTo>
                    <a:pt x="48890" y="1681746"/>
                    <a:pt x="52651" y="1681746"/>
                    <a:pt x="56411" y="1677988"/>
                  </a:cubicBezTo>
                  <a:close/>
                  <a:moveTo>
                    <a:pt x="590566" y="1068388"/>
                  </a:moveTo>
                  <a:lnTo>
                    <a:pt x="609362" y="1068388"/>
                  </a:lnTo>
                  <a:cubicBezTo>
                    <a:pt x="628158" y="1068388"/>
                    <a:pt x="646954" y="1072150"/>
                    <a:pt x="661991" y="1075911"/>
                  </a:cubicBezTo>
                  <a:cubicBezTo>
                    <a:pt x="669510" y="1079673"/>
                    <a:pt x="677028" y="1079673"/>
                    <a:pt x="684546" y="1083435"/>
                  </a:cubicBezTo>
                  <a:cubicBezTo>
                    <a:pt x="707102" y="1087197"/>
                    <a:pt x="729657" y="1094720"/>
                    <a:pt x="752213" y="1106005"/>
                  </a:cubicBezTo>
                  <a:cubicBezTo>
                    <a:pt x="752222" y="1106011"/>
                    <a:pt x="753400" y="1106718"/>
                    <a:pt x="902581" y="1196285"/>
                  </a:cubicBezTo>
                  <a:cubicBezTo>
                    <a:pt x="902591" y="1196291"/>
                    <a:pt x="903183" y="1196647"/>
                    <a:pt x="940174" y="1218855"/>
                  </a:cubicBezTo>
                  <a:cubicBezTo>
                    <a:pt x="940180" y="1218858"/>
                    <a:pt x="940549" y="1219043"/>
                    <a:pt x="962729" y="1230140"/>
                  </a:cubicBezTo>
                  <a:cubicBezTo>
                    <a:pt x="962737" y="1230145"/>
                    <a:pt x="963690" y="1230711"/>
                    <a:pt x="1083024" y="1301612"/>
                  </a:cubicBezTo>
                  <a:cubicBezTo>
                    <a:pt x="1083036" y="1301619"/>
                    <a:pt x="1085299" y="1302966"/>
                    <a:pt x="1519094" y="1561169"/>
                  </a:cubicBezTo>
                  <a:cubicBezTo>
                    <a:pt x="1519107" y="1561166"/>
                    <a:pt x="1521349" y="1560705"/>
                    <a:pt x="1921331" y="1478412"/>
                  </a:cubicBezTo>
                  <a:cubicBezTo>
                    <a:pt x="1932609" y="1474650"/>
                    <a:pt x="1943886" y="1474650"/>
                    <a:pt x="1958923" y="1474650"/>
                  </a:cubicBezTo>
                  <a:cubicBezTo>
                    <a:pt x="1996515" y="1474650"/>
                    <a:pt x="2037867" y="1485935"/>
                    <a:pt x="2067941" y="1508505"/>
                  </a:cubicBezTo>
                  <a:cubicBezTo>
                    <a:pt x="2079218" y="1519790"/>
                    <a:pt x="2086737" y="1527313"/>
                    <a:pt x="2094255" y="1538598"/>
                  </a:cubicBezTo>
                  <a:cubicBezTo>
                    <a:pt x="2105533" y="1549884"/>
                    <a:pt x="2113051" y="1561169"/>
                    <a:pt x="2120570" y="1572454"/>
                  </a:cubicBezTo>
                  <a:cubicBezTo>
                    <a:pt x="2124329" y="1587500"/>
                    <a:pt x="2131847" y="1602547"/>
                    <a:pt x="2135607" y="1617594"/>
                  </a:cubicBezTo>
                  <a:cubicBezTo>
                    <a:pt x="2143125" y="1662734"/>
                    <a:pt x="2135607" y="1711636"/>
                    <a:pt x="2109292" y="1753014"/>
                  </a:cubicBezTo>
                  <a:cubicBezTo>
                    <a:pt x="2101774" y="1760538"/>
                    <a:pt x="2094255" y="1771823"/>
                    <a:pt x="2086737" y="1779346"/>
                  </a:cubicBezTo>
                  <a:cubicBezTo>
                    <a:pt x="2075459" y="1790631"/>
                    <a:pt x="2067941" y="1798155"/>
                    <a:pt x="2056663" y="1805678"/>
                  </a:cubicBezTo>
                  <a:cubicBezTo>
                    <a:pt x="2037867" y="1816963"/>
                    <a:pt x="2019071" y="1824486"/>
                    <a:pt x="1996515" y="1828248"/>
                  </a:cubicBezTo>
                  <a:cubicBezTo>
                    <a:pt x="1996505" y="1828251"/>
                    <a:pt x="1995905" y="1828431"/>
                    <a:pt x="1958923" y="1839533"/>
                  </a:cubicBezTo>
                  <a:cubicBezTo>
                    <a:pt x="1958913" y="1839535"/>
                    <a:pt x="1957616" y="1839807"/>
                    <a:pt x="1797277" y="1873388"/>
                  </a:cubicBezTo>
                  <a:cubicBezTo>
                    <a:pt x="1797266" y="1873390"/>
                    <a:pt x="1795978" y="1873660"/>
                    <a:pt x="1635630" y="1907243"/>
                  </a:cubicBezTo>
                  <a:cubicBezTo>
                    <a:pt x="1635618" y="1907246"/>
                    <a:pt x="1634439" y="1907482"/>
                    <a:pt x="1522853" y="1929813"/>
                  </a:cubicBezTo>
                  <a:cubicBezTo>
                    <a:pt x="1511576" y="1933575"/>
                    <a:pt x="1500298" y="1933575"/>
                    <a:pt x="1485261" y="1933575"/>
                  </a:cubicBezTo>
                  <a:cubicBezTo>
                    <a:pt x="1455187" y="1933575"/>
                    <a:pt x="1421354" y="1926052"/>
                    <a:pt x="1395040" y="1907243"/>
                  </a:cubicBezTo>
                  <a:cubicBezTo>
                    <a:pt x="1395028" y="1907236"/>
                    <a:pt x="1393436" y="1906326"/>
                    <a:pt x="1184523" y="1786870"/>
                  </a:cubicBezTo>
                  <a:cubicBezTo>
                    <a:pt x="1184514" y="1786864"/>
                    <a:pt x="1183059" y="1785999"/>
                    <a:pt x="943933" y="1643926"/>
                  </a:cubicBezTo>
                  <a:cubicBezTo>
                    <a:pt x="943930" y="1643923"/>
                    <a:pt x="943880" y="1643873"/>
                    <a:pt x="942993" y="1642985"/>
                  </a:cubicBezTo>
                  <a:lnTo>
                    <a:pt x="936414" y="1636402"/>
                  </a:lnTo>
                  <a:cubicBezTo>
                    <a:pt x="936414" y="1640164"/>
                    <a:pt x="936414" y="1640164"/>
                    <a:pt x="928896" y="1715398"/>
                  </a:cubicBezTo>
                  <a:cubicBezTo>
                    <a:pt x="928895" y="1715410"/>
                    <a:pt x="928842" y="1716264"/>
                    <a:pt x="925137" y="1775584"/>
                  </a:cubicBezTo>
                  <a:cubicBezTo>
                    <a:pt x="913859" y="1771823"/>
                    <a:pt x="898822" y="1764299"/>
                    <a:pt x="883785" y="1764299"/>
                  </a:cubicBezTo>
                  <a:cubicBezTo>
                    <a:pt x="883770" y="1764296"/>
                    <a:pt x="881962" y="1763928"/>
                    <a:pt x="661991" y="1719159"/>
                  </a:cubicBezTo>
                  <a:cubicBezTo>
                    <a:pt x="661977" y="1719156"/>
                    <a:pt x="660177" y="1718796"/>
                    <a:pt x="436438" y="1674019"/>
                  </a:cubicBezTo>
                  <a:cubicBezTo>
                    <a:pt x="436429" y="1674017"/>
                    <a:pt x="434938" y="1673719"/>
                    <a:pt x="192088" y="1625117"/>
                  </a:cubicBezTo>
                  <a:cubicBezTo>
                    <a:pt x="192089" y="1625106"/>
                    <a:pt x="192165" y="1624036"/>
                    <a:pt x="199606" y="1519790"/>
                  </a:cubicBezTo>
                  <a:cubicBezTo>
                    <a:pt x="199607" y="1519783"/>
                    <a:pt x="199668" y="1519357"/>
                    <a:pt x="203365" y="1493458"/>
                  </a:cubicBezTo>
                  <a:cubicBezTo>
                    <a:pt x="203365" y="1478412"/>
                    <a:pt x="207125" y="1459603"/>
                    <a:pt x="210884" y="1444556"/>
                  </a:cubicBezTo>
                  <a:cubicBezTo>
                    <a:pt x="214643" y="1418225"/>
                    <a:pt x="218402" y="1391893"/>
                    <a:pt x="229680" y="1369323"/>
                  </a:cubicBezTo>
                  <a:cubicBezTo>
                    <a:pt x="267273" y="1252711"/>
                    <a:pt x="342457" y="1158669"/>
                    <a:pt x="436438" y="1106005"/>
                  </a:cubicBezTo>
                  <a:cubicBezTo>
                    <a:pt x="485308" y="1083435"/>
                    <a:pt x="537937" y="1068388"/>
                    <a:pt x="590566" y="1068388"/>
                  </a:cubicBezTo>
                  <a:close/>
                  <a:moveTo>
                    <a:pt x="718213" y="0"/>
                  </a:moveTo>
                  <a:cubicBezTo>
                    <a:pt x="733244" y="0"/>
                    <a:pt x="748275" y="0"/>
                    <a:pt x="763306" y="3764"/>
                  </a:cubicBezTo>
                  <a:cubicBezTo>
                    <a:pt x="797126" y="7529"/>
                    <a:pt x="827188" y="15057"/>
                    <a:pt x="857250" y="26350"/>
                  </a:cubicBezTo>
                  <a:cubicBezTo>
                    <a:pt x="887312" y="37643"/>
                    <a:pt x="913616" y="52700"/>
                    <a:pt x="939920" y="71522"/>
                  </a:cubicBezTo>
                  <a:cubicBezTo>
                    <a:pt x="969982" y="90343"/>
                    <a:pt x="996287" y="112929"/>
                    <a:pt x="1018833" y="143043"/>
                  </a:cubicBezTo>
                  <a:cubicBezTo>
                    <a:pt x="1109019" y="244680"/>
                    <a:pt x="1154112" y="391487"/>
                    <a:pt x="1135323" y="549588"/>
                  </a:cubicBezTo>
                  <a:cubicBezTo>
                    <a:pt x="1135323" y="553352"/>
                    <a:pt x="1135323" y="553352"/>
                    <a:pt x="1135323" y="557116"/>
                  </a:cubicBezTo>
                  <a:cubicBezTo>
                    <a:pt x="1135323" y="560881"/>
                    <a:pt x="1135323" y="564645"/>
                    <a:pt x="1135323" y="568409"/>
                  </a:cubicBezTo>
                  <a:cubicBezTo>
                    <a:pt x="1131566" y="590995"/>
                    <a:pt x="1124050" y="613581"/>
                    <a:pt x="1120292" y="639931"/>
                  </a:cubicBezTo>
                  <a:cubicBezTo>
                    <a:pt x="1112777" y="662517"/>
                    <a:pt x="1101504" y="685103"/>
                    <a:pt x="1093988" y="711453"/>
                  </a:cubicBezTo>
                  <a:cubicBezTo>
                    <a:pt x="1082715" y="734039"/>
                    <a:pt x="1071442" y="756624"/>
                    <a:pt x="1056411" y="779210"/>
                  </a:cubicBezTo>
                  <a:cubicBezTo>
                    <a:pt x="1052653" y="782974"/>
                    <a:pt x="1048895" y="790503"/>
                    <a:pt x="1045137" y="794267"/>
                  </a:cubicBezTo>
                  <a:cubicBezTo>
                    <a:pt x="1026349" y="824382"/>
                    <a:pt x="1003802" y="850732"/>
                    <a:pt x="977498" y="873318"/>
                  </a:cubicBezTo>
                  <a:cubicBezTo>
                    <a:pt x="951194" y="899668"/>
                    <a:pt x="917374" y="926018"/>
                    <a:pt x="883554" y="944839"/>
                  </a:cubicBezTo>
                  <a:cubicBezTo>
                    <a:pt x="823430" y="974954"/>
                    <a:pt x="759548" y="993775"/>
                    <a:pt x="691909" y="993775"/>
                  </a:cubicBezTo>
                  <a:cubicBezTo>
                    <a:pt x="680636" y="993775"/>
                    <a:pt x="673120" y="993775"/>
                    <a:pt x="661847" y="993775"/>
                  </a:cubicBezTo>
                  <a:lnTo>
                    <a:pt x="646816" y="990011"/>
                  </a:lnTo>
                  <a:cubicBezTo>
                    <a:pt x="567903" y="982482"/>
                    <a:pt x="496506" y="948604"/>
                    <a:pt x="436382" y="899668"/>
                  </a:cubicBezTo>
                  <a:cubicBezTo>
                    <a:pt x="406320" y="873318"/>
                    <a:pt x="380016" y="839439"/>
                    <a:pt x="357469" y="805560"/>
                  </a:cubicBezTo>
                  <a:cubicBezTo>
                    <a:pt x="342438" y="786739"/>
                    <a:pt x="331165" y="764153"/>
                    <a:pt x="319892" y="737803"/>
                  </a:cubicBezTo>
                  <a:lnTo>
                    <a:pt x="289830" y="666281"/>
                  </a:lnTo>
                  <a:cubicBezTo>
                    <a:pt x="271041" y="598524"/>
                    <a:pt x="263525" y="523238"/>
                    <a:pt x="274799" y="444187"/>
                  </a:cubicBezTo>
                  <a:cubicBezTo>
                    <a:pt x="304861" y="188215"/>
                    <a:pt x="500264" y="0"/>
                    <a:pt x="71821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 dirty="0"/>
            </a:p>
          </p:txBody>
        </p:sp>
      </p:grpSp>
      <p:sp>
        <p:nvSpPr>
          <p:cNvPr id="166" name="下矢印 165"/>
          <p:cNvSpPr/>
          <p:nvPr/>
        </p:nvSpPr>
        <p:spPr bwMode="auto">
          <a:xfrm rot="16200000">
            <a:off x="3090240" y="2214369"/>
            <a:ext cx="2552040" cy="1247502"/>
          </a:xfrm>
          <a:prstGeom prst="downArrow">
            <a:avLst>
              <a:gd name="adj1" fmla="val 50000"/>
              <a:gd name="adj2" fmla="val 47906"/>
            </a:avLst>
          </a:prstGeom>
          <a:gradFill flip="none" rotWithShape="1">
            <a:gsLst>
              <a:gs pos="26000">
                <a:srgbClr val="94BEF2"/>
              </a:gs>
              <a:gs pos="0">
                <a:schemeClr val="accent6">
                  <a:lumMod val="10000"/>
                  <a:lumOff val="90000"/>
                  <a:alpha val="0"/>
                </a:schemeClr>
              </a:gs>
              <a:gs pos="100000">
                <a:schemeClr val="accent6">
                  <a:lumMod val="72000"/>
                  <a:lumOff val="28000"/>
                </a:schemeClr>
              </a:gs>
            </a:gsLst>
            <a:lin ang="5400000" scaled="1"/>
            <a:tileRect/>
          </a:gradFill>
          <a:ln w="12700">
            <a:noFill/>
          </a:ln>
          <a:effectLst/>
          <a:extLst/>
        </p:spPr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600" b="1" dirty="0" smtClean="0">
              <a:latin typeface="+mn-ea"/>
            </a:endParaRPr>
          </a:p>
        </p:txBody>
      </p:sp>
      <p:sp>
        <p:nvSpPr>
          <p:cNvPr id="33" name="タイトル 3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Introduction</a:t>
            </a:r>
            <a:endParaRPr kumimoji="1" lang="ja-JP" altLang="en-US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96" y="564431"/>
            <a:ext cx="8992379" cy="823031"/>
          </a:xfrm>
          <a:prstGeom prst="rect">
            <a:avLst/>
          </a:prstGeom>
        </p:spPr>
      </p:pic>
      <p:sp>
        <p:nvSpPr>
          <p:cNvPr id="100" name="正方形/長方形 99"/>
          <p:cNvSpPr/>
          <p:nvPr/>
        </p:nvSpPr>
        <p:spPr bwMode="auto">
          <a:xfrm>
            <a:off x="5106298" y="3117467"/>
            <a:ext cx="3240000" cy="1008000"/>
          </a:xfrm>
          <a:prstGeom prst="rect">
            <a:avLst/>
          </a:prstGeom>
          <a:solidFill>
            <a:schemeClr val="accent6">
              <a:lumMod val="10000"/>
              <a:lumOff val="90000"/>
            </a:schemeClr>
          </a:solidFill>
          <a:ln w="38100">
            <a:solidFill>
              <a:srgbClr val="002B62"/>
            </a:solidFill>
          </a:ln>
          <a:effectLst/>
          <a:extLst/>
        </p:spPr>
        <p:txBody>
          <a:bodyPr rot="0" spcFirstLastPara="0" vertOverflow="overflow" horzOverflow="overflow" vert="horz" wrap="square" lIns="91440" tIns="7200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b="1" dirty="0">
                <a:solidFill>
                  <a:srgbClr val="002B62"/>
                </a:solidFill>
                <a:latin typeface="+mj-ea"/>
                <a:ea typeface="+mj-ea"/>
              </a:rPr>
              <a:t>近代的</a:t>
            </a:r>
            <a:r>
              <a:rPr lang="ja-JP" altLang="en-US" b="1" dirty="0" smtClean="0">
                <a:solidFill>
                  <a:srgbClr val="002B62"/>
                </a:solidFill>
                <a:latin typeface="+mj-ea"/>
                <a:ea typeface="+mj-ea"/>
              </a:rPr>
              <a:t>でダイナミックな環境</a:t>
            </a:r>
            <a:endParaRPr lang="en-US" altLang="ja-JP" b="1" dirty="0">
              <a:solidFill>
                <a:srgbClr val="002B62"/>
              </a:solidFill>
              <a:latin typeface="+mj-ea"/>
              <a:ea typeface="+mj-ea"/>
            </a:endParaRPr>
          </a:p>
          <a:p>
            <a:pPr algn="ctr"/>
            <a:r>
              <a:rPr lang="ja-JP" altLang="en-US" sz="1400" dirty="0" smtClean="0">
                <a:solidFill>
                  <a:srgbClr val="002B62"/>
                </a:solidFill>
                <a:latin typeface="+mj-ea"/>
                <a:ea typeface="+mj-ea"/>
              </a:rPr>
              <a:t>パブリッククラウド</a:t>
            </a:r>
            <a:endParaRPr lang="en-US" altLang="ja-JP" sz="1400" dirty="0" smtClean="0">
              <a:solidFill>
                <a:srgbClr val="002B62"/>
              </a:solidFill>
              <a:latin typeface="+mj-ea"/>
              <a:ea typeface="+mj-ea"/>
            </a:endParaRPr>
          </a:p>
          <a:p>
            <a:pPr algn="ctr"/>
            <a:r>
              <a:rPr lang="ja-JP" altLang="en-US" sz="1400" dirty="0" smtClean="0">
                <a:solidFill>
                  <a:srgbClr val="002B62"/>
                </a:solidFill>
                <a:latin typeface="+mj-ea"/>
                <a:ea typeface="+mj-ea"/>
              </a:rPr>
              <a:t>プライベートクラウド</a:t>
            </a:r>
            <a:endParaRPr lang="en-US" altLang="ja-JP" sz="1400" dirty="0" smtClean="0">
              <a:solidFill>
                <a:srgbClr val="002B62"/>
              </a:solidFill>
              <a:latin typeface="+mj-ea"/>
              <a:ea typeface="+mj-ea"/>
            </a:endParaRPr>
          </a:p>
          <a:p>
            <a:pPr algn="ctr"/>
            <a:r>
              <a:rPr lang="ja-JP" altLang="en-US" sz="1400" dirty="0" smtClean="0">
                <a:solidFill>
                  <a:srgbClr val="002B62"/>
                </a:solidFill>
                <a:latin typeface="+mj-ea"/>
                <a:ea typeface="+mj-ea"/>
              </a:rPr>
              <a:t>ハイブリッドクラウド</a:t>
            </a:r>
            <a:endParaRPr lang="en-US" altLang="ja-JP" sz="1400" dirty="0" smtClean="0">
              <a:solidFill>
                <a:srgbClr val="002B62"/>
              </a:solidFill>
              <a:latin typeface="+mj-ea"/>
              <a:ea typeface="+mj-ea"/>
            </a:endParaRPr>
          </a:p>
        </p:txBody>
      </p:sp>
      <p:sp>
        <p:nvSpPr>
          <p:cNvPr id="103" name="正方形/長方形 102"/>
          <p:cNvSpPr/>
          <p:nvPr/>
        </p:nvSpPr>
        <p:spPr bwMode="auto">
          <a:xfrm>
            <a:off x="5106298" y="1776006"/>
            <a:ext cx="3240000" cy="1260000"/>
          </a:xfrm>
          <a:prstGeom prst="rect">
            <a:avLst/>
          </a:prstGeom>
          <a:solidFill>
            <a:srgbClr val="DDD4E4"/>
          </a:solidFill>
          <a:ln w="38100">
            <a:solidFill>
              <a:srgbClr val="002B62"/>
            </a:solidFill>
          </a:ln>
          <a:effectLst/>
          <a:extLst/>
        </p:spPr>
        <p:txBody>
          <a:bodyPr rot="0" spcFirstLastPara="0" vertOverflow="overflow" horzOverflow="overflow" vert="horz" wrap="square" lIns="91440" tIns="7200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b="1" dirty="0" smtClean="0">
                <a:solidFill>
                  <a:srgbClr val="002B62"/>
                </a:solidFill>
                <a:latin typeface="+mj-ea"/>
                <a:ea typeface="+mj-ea"/>
              </a:rPr>
              <a:t>スケーラブルなアプリ</a:t>
            </a:r>
            <a:endParaRPr lang="en-US" altLang="ja-JP" b="1" dirty="0" smtClean="0">
              <a:solidFill>
                <a:srgbClr val="002B62"/>
              </a:solidFill>
              <a:latin typeface="+mj-ea"/>
              <a:ea typeface="+mj-ea"/>
            </a:endParaRPr>
          </a:p>
          <a:p>
            <a:pPr algn="ctr"/>
            <a:r>
              <a:rPr kumimoji="1" lang="ja-JP" altLang="en-US" sz="1400" dirty="0" smtClean="0">
                <a:solidFill>
                  <a:srgbClr val="002B62"/>
                </a:solidFill>
                <a:latin typeface="+mj-ea"/>
                <a:ea typeface="+mj-ea"/>
              </a:rPr>
              <a:t>コンテナ</a:t>
            </a:r>
            <a:endParaRPr kumimoji="1" lang="en-US" altLang="ja-JP" sz="1400" dirty="0" smtClean="0">
              <a:solidFill>
                <a:srgbClr val="002B62"/>
              </a:solidFill>
              <a:latin typeface="+mj-ea"/>
              <a:ea typeface="+mj-ea"/>
            </a:endParaRPr>
          </a:p>
          <a:p>
            <a:pPr algn="ctr"/>
            <a:r>
              <a:rPr lang="ja-JP" altLang="en-US" sz="1400" dirty="0" smtClean="0">
                <a:solidFill>
                  <a:srgbClr val="002B62"/>
                </a:solidFill>
                <a:latin typeface="+mj-ea"/>
                <a:ea typeface="+mj-ea"/>
              </a:rPr>
              <a:t>サービスメッシュ</a:t>
            </a:r>
            <a:endParaRPr lang="en-US" altLang="ja-JP" sz="1400" dirty="0">
              <a:solidFill>
                <a:srgbClr val="002B62"/>
              </a:solidFill>
              <a:latin typeface="+mj-ea"/>
              <a:ea typeface="+mj-ea"/>
            </a:endParaRPr>
          </a:p>
          <a:p>
            <a:pPr algn="ctr"/>
            <a:r>
              <a:rPr lang="ja-JP" altLang="en-US" sz="1400" dirty="0" smtClean="0">
                <a:solidFill>
                  <a:srgbClr val="002B62"/>
                </a:solidFill>
                <a:latin typeface="+mj-ea"/>
                <a:ea typeface="+mj-ea"/>
              </a:rPr>
              <a:t>イミュータブル</a:t>
            </a:r>
            <a:r>
              <a:rPr kumimoji="1" lang="ja-JP" altLang="en-US" sz="1400" dirty="0" smtClean="0">
                <a:solidFill>
                  <a:srgbClr val="002B62"/>
                </a:solidFill>
                <a:latin typeface="+mj-ea"/>
                <a:ea typeface="+mj-ea"/>
              </a:rPr>
              <a:t>インフラストラクチャ</a:t>
            </a:r>
            <a:endParaRPr kumimoji="1" lang="en-US" altLang="ja-JP" sz="1400" dirty="0" smtClean="0">
              <a:solidFill>
                <a:srgbClr val="002B62"/>
              </a:solidFill>
              <a:latin typeface="+mj-ea"/>
              <a:ea typeface="+mj-ea"/>
            </a:endParaRPr>
          </a:p>
          <a:p>
            <a:pPr algn="ctr"/>
            <a:r>
              <a:rPr lang="ja-JP" altLang="en-US" sz="1400" dirty="0" smtClean="0">
                <a:solidFill>
                  <a:srgbClr val="002B62"/>
                </a:solidFill>
                <a:latin typeface="+mj-ea"/>
                <a:ea typeface="+mj-ea"/>
              </a:rPr>
              <a:t>宣言型</a:t>
            </a:r>
            <a:r>
              <a:rPr lang="en-US" altLang="ja-JP" sz="1400" dirty="0" smtClean="0">
                <a:solidFill>
                  <a:srgbClr val="002B62"/>
                </a:solidFill>
                <a:latin typeface="+mj-ea"/>
                <a:ea typeface="+mj-ea"/>
              </a:rPr>
              <a:t>API</a:t>
            </a:r>
            <a:endParaRPr kumimoji="1" lang="ja-JP" altLang="en-US" sz="1400" dirty="0">
              <a:solidFill>
                <a:srgbClr val="002B62"/>
              </a:solidFill>
              <a:latin typeface="+mj-ea"/>
              <a:ea typeface="+mj-ea"/>
            </a:endParaRPr>
          </a:p>
        </p:txBody>
      </p:sp>
      <p:sp>
        <p:nvSpPr>
          <p:cNvPr id="108" name="角丸四角形 107"/>
          <p:cNvSpPr/>
          <p:nvPr/>
        </p:nvSpPr>
        <p:spPr bwMode="auto">
          <a:xfrm>
            <a:off x="5106298" y="1383890"/>
            <a:ext cx="720000" cy="31416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accent6"/>
            </a:solidFill>
          </a:ln>
          <a:effectLst/>
          <a:extLst/>
        </p:spPr>
        <p:txBody>
          <a:bodyPr rot="0" spcFirstLastPara="0" vertOverflow="overflow" horzOverflow="overflow" vert="horz" wrap="none" lIns="91440" tIns="10800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400" b="1" dirty="0">
                <a:solidFill>
                  <a:srgbClr val="002B62"/>
                </a:solidFill>
                <a:latin typeface="+mj-ea"/>
                <a:ea typeface="+mj-ea"/>
              </a:rPr>
              <a:t>M</a:t>
            </a:r>
            <a:r>
              <a:rPr lang="en-US" altLang="ja-JP" sz="1400" b="1" dirty="0" smtClean="0">
                <a:solidFill>
                  <a:srgbClr val="002B62"/>
                </a:solidFill>
                <a:latin typeface="+mj-ea"/>
                <a:ea typeface="+mj-ea"/>
              </a:rPr>
              <a:t>obile</a:t>
            </a:r>
            <a:endParaRPr kumimoji="1" lang="ja-JP" altLang="en-US" sz="1400" b="1" dirty="0">
              <a:solidFill>
                <a:srgbClr val="002B62"/>
              </a:solidFill>
              <a:latin typeface="+mj-ea"/>
              <a:ea typeface="+mj-ea"/>
            </a:endParaRPr>
          </a:p>
        </p:txBody>
      </p:sp>
      <p:sp>
        <p:nvSpPr>
          <p:cNvPr id="109" name="角丸四角形 108"/>
          <p:cNvSpPr/>
          <p:nvPr/>
        </p:nvSpPr>
        <p:spPr bwMode="auto">
          <a:xfrm>
            <a:off x="5959360" y="1383890"/>
            <a:ext cx="720000" cy="31416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accent6"/>
            </a:solidFill>
          </a:ln>
          <a:effectLst/>
          <a:extLst/>
        </p:spPr>
        <p:txBody>
          <a:bodyPr rot="0" spcFirstLastPara="0" vertOverflow="overflow" horzOverflow="overflow" vert="horz" wrap="none" lIns="91440" tIns="10800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400" b="1" dirty="0">
                <a:solidFill>
                  <a:srgbClr val="002B62"/>
                </a:solidFill>
                <a:latin typeface="+mj-ea"/>
                <a:ea typeface="+mj-ea"/>
              </a:rPr>
              <a:t>S</a:t>
            </a:r>
            <a:r>
              <a:rPr lang="en-US" altLang="ja-JP" sz="1400" b="1" dirty="0" smtClean="0">
                <a:solidFill>
                  <a:srgbClr val="002B62"/>
                </a:solidFill>
                <a:latin typeface="+mj-ea"/>
                <a:ea typeface="+mj-ea"/>
              </a:rPr>
              <a:t>ocial</a:t>
            </a:r>
            <a:endParaRPr kumimoji="1" lang="ja-JP" altLang="en-US" sz="1400" b="1" dirty="0">
              <a:solidFill>
                <a:srgbClr val="002B62"/>
              </a:solidFill>
              <a:latin typeface="+mj-ea"/>
              <a:ea typeface="+mj-ea"/>
            </a:endParaRPr>
          </a:p>
        </p:txBody>
      </p:sp>
      <p:sp>
        <p:nvSpPr>
          <p:cNvPr id="110" name="角丸四角形 109"/>
          <p:cNvSpPr/>
          <p:nvPr/>
        </p:nvSpPr>
        <p:spPr bwMode="auto">
          <a:xfrm>
            <a:off x="6792829" y="1383890"/>
            <a:ext cx="720000" cy="31416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accent6"/>
            </a:solidFill>
          </a:ln>
          <a:effectLst/>
          <a:extLst/>
        </p:spPr>
        <p:txBody>
          <a:bodyPr rot="0" spcFirstLastPara="0" vertOverflow="overflow" horzOverflow="overflow" vert="horz" wrap="none" lIns="91440" tIns="10800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400" b="1" dirty="0" smtClean="0">
                <a:solidFill>
                  <a:srgbClr val="002B62"/>
                </a:solidFill>
                <a:latin typeface="+mj-ea"/>
                <a:ea typeface="+mj-ea"/>
              </a:rPr>
              <a:t>IoT</a:t>
            </a:r>
            <a:endParaRPr kumimoji="1" lang="ja-JP" altLang="en-US" sz="1400" b="1" dirty="0">
              <a:solidFill>
                <a:srgbClr val="002B62"/>
              </a:solidFill>
              <a:latin typeface="+mj-ea"/>
              <a:ea typeface="+mj-ea"/>
            </a:endParaRPr>
          </a:p>
        </p:txBody>
      </p:sp>
      <p:sp>
        <p:nvSpPr>
          <p:cNvPr id="111" name="角丸四角形 110"/>
          <p:cNvSpPr/>
          <p:nvPr/>
        </p:nvSpPr>
        <p:spPr bwMode="auto">
          <a:xfrm>
            <a:off x="7626298" y="1383890"/>
            <a:ext cx="720000" cy="31416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accent6"/>
            </a:solidFill>
          </a:ln>
          <a:effectLst/>
          <a:extLst/>
        </p:spPr>
        <p:txBody>
          <a:bodyPr rot="0" spcFirstLastPara="0" vertOverflow="overflow" horzOverflow="overflow" vert="horz" wrap="none" lIns="91440" tIns="10800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1400" b="1" dirty="0" smtClean="0">
                <a:solidFill>
                  <a:srgbClr val="002B62"/>
                </a:solidFill>
                <a:latin typeface="+mj-ea"/>
                <a:ea typeface="+mj-ea"/>
              </a:rPr>
              <a:t>5G</a:t>
            </a:r>
            <a:endParaRPr kumimoji="1" lang="ja-JP" altLang="en-US" sz="1400" b="1" dirty="0">
              <a:solidFill>
                <a:srgbClr val="002B62"/>
              </a:solidFill>
              <a:latin typeface="+mj-ea"/>
              <a:ea typeface="+mj-ea"/>
            </a:endParaRPr>
          </a:p>
        </p:txBody>
      </p:sp>
      <p:sp>
        <p:nvSpPr>
          <p:cNvPr id="112" name="正方形/長方形 111"/>
          <p:cNvSpPr/>
          <p:nvPr/>
        </p:nvSpPr>
        <p:spPr bwMode="auto">
          <a:xfrm>
            <a:off x="5105739" y="4204951"/>
            <a:ext cx="3240000" cy="30173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rgbClr val="002B62"/>
            </a:solidFill>
          </a:ln>
          <a:effectLst/>
          <a:extLst/>
        </p:spPr>
        <p:txBody>
          <a:bodyPr rot="0" spcFirstLastPara="0" vertOverflow="overflow" horzOverflow="overflow" vert="horz" wrap="square" lIns="91440" tIns="10800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b="1" dirty="0" smtClean="0">
                <a:solidFill>
                  <a:srgbClr val="002B62"/>
                </a:solidFill>
                <a:latin typeface="+mj-ea"/>
                <a:ea typeface="+mj-ea"/>
              </a:rPr>
              <a:t>自律運用・自動構築</a:t>
            </a:r>
            <a:endParaRPr lang="en-US" altLang="ja-JP" sz="1400" b="1" dirty="0" smtClean="0">
              <a:solidFill>
                <a:srgbClr val="002B62"/>
              </a:solidFill>
              <a:latin typeface="+mj-ea"/>
              <a:ea typeface="+mj-ea"/>
            </a:endParaRPr>
          </a:p>
        </p:txBody>
      </p:sp>
      <p:pic>
        <p:nvPicPr>
          <p:cNvPr id="9" name="図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656" y="3569945"/>
            <a:ext cx="3438442" cy="1085182"/>
          </a:xfrm>
          <a:prstGeom prst="rect">
            <a:avLst/>
          </a:prstGeom>
        </p:spPr>
      </p:pic>
      <p:pic>
        <p:nvPicPr>
          <p:cNvPr id="98" name="図 9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5429" y="1584941"/>
            <a:ext cx="3188484" cy="2066723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7771" y="1269951"/>
            <a:ext cx="810838" cy="3353091"/>
          </a:xfrm>
          <a:prstGeom prst="rect">
            <a:avLst/>
          </a:prstGeom>
        </p:spPr>
      </p:pic>
      <p:pic>
        <p:nvPicPr>
          <p:cNvPr id="190" name="図 18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189" y="1325771"/>
            <a:ext cx="3279932" cy="713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663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正方形/長方形 71"/>
          <p:cNvSpPr/>
          <p:nvPr/>
        </p:nvSpPr>
        <p:spPr bwMode="auto">
          <a:xfrm>
            <a:off x="5106298" y="3117467"/>
            <a:ext cx="3240000" cy="1008000"/>
          </a:xfrm>
          <a:prstGeom prst="rect">
            <a:avLst/>
          </a:prstGeom>
          <a:solidFill>
            <a:schemeClr val="accent6">
              <a:lumMod val="10000"/>
              <a:lumOff val="90000"/>
            </a:schemeClr>
          </a:solidFill>
          <a:ln w="38100">
            <a:solidFill>
              <a:srgbClr val="002B62"/>
            </a:solidFill>
          </a:ln>
          <a:effectLst/>
          <a:extLst/>
        </p:spPr>
        <p:txBody>
          <a:bodyPr rot="0" spcFirstLastPara="0" vertOverflow="overflow" horzOverflow="overflow" vert="horz" wrap="square" lIns="91440" tIns="7200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b="1" dirty="0">
                <a:solidFill>
                  <a:srgbClr val="002B62"/>
                </a:solidFill>
                <a:latin typeface="+mj-ea"/>
                <a:ea typeface="+mj-ea"/>
              </a:rPr>
              <a:t>近代的</a:t>
            </a:r>
            <a:r>
              <a:rPr lang="ja-JP" altLang="en-US" b="1" dirty="0" smtClean="0">
                <a:solidFill>
                  <a:srgbClr val="002B62"/>
                </a:solidFill>
                <a:latin typeface="+mj-ea"/>
                <a:ea typeface="+mj-ea"/>
              </a:rPr>
              <a:t>でダイナミックな環境</a:t>
            </a:r>
            <a:endParaRPr lang="en-US" altLang="ja-JP" b="1" dirty="0">
              <a:solidFill>
                <a:srgbClr val="002B62"/>
              </a:solidFill>
              <a:latin typeface="+mj-ea"/>
              <a:ea typeface="+mj-ea"/>
            </a:endParaRPr>
          </a:p>
          <a:p>
            <a:pPr algn="ctr"/>
            <a:r>
              <a:rPr lang="ja-JP" altLang="en-US" sz="1400" dirty="0" smtClean="0">
                <a:solidFill>
                  <a:srgbClr val="002B62"/>
                </a:solidFill>
                <a:latin typeface="+mj-ea"/>
                <a:ea typeface="+mj-ea"/>
              </a:rPr>
              <a:t>パブリッククラウド</a:t>
            </a:r>
            <a:endParaRPr lang="en-US" altLang="ja-JP" sz="1400" dirty="0" smtClean="0">
              <a:solidFill>
                <a:srgbClr val="002B62"/>
              </a:solidFill>
              <a:latin typeface="+mj-ea"/>
              <a:ea typeface="+mj-ea"/>
            </a:endParaRPr>
          </a:p>
          <a:p>
            <a:pPr algn="ctr"/>
            <a:r>
              <a:rPr lang="ja-JP" altLang="en-US" sz="1400" dirty="0" smtClean="0">
                <a:solidFill>
                  <a:srgbClr val="002B62"/>
                </a:solidFill>
                <a:latin typeface="+mj-ea"/>
                <a:ea typeface="+mj-ea"/>
              </a:rPr>
              <a:t>プライベートクラウド</a:t>
            </a:r>
            <a:endParaRPr lang="en-US" altLang="ja-JP" sz="1400" dirty="0" smtClean="0">
              <a:solidFill>
                <a:srgbClr val="002B62"/>
              </a:solidFill>
              <a:latin typeface="+mj-ea"/>
              <a:ea typeface="+mj-ea"/>
            </a:endParaRPr>
          </a:p>
          <a:p>
            <a:pPr algn="ctr"/>
            <a:r>
              <a:rPr lang="ja-JP" altLang="en-US" sz="1400" dirty="0" smtClean="0">
                <a:solidFill>
                  <a:srgbClr val="002B62"/>
                </a:solidFill>
                <a:latin typeface="+mj-ea"/>
                <a:ea typeface="+mj-ea"/>
              </a:rPr>
              <a:t>ハイブリッドクラウド</a:t>
            </a:r>
            <a:endParaRPr lang="en-US" altLang="ja-JP" sz="1400" dirty="0" smtClean="0">
              <a:solidFill>
                <a:srgbClr val="002B62"/>
              </a:solidFill>
              <a:latin typeface="+mj-ea"/>
              <a:ea typeface="+mj-ea"/>
            </a:endParaRPr>
          </a:p>
        </p:txBody>
      </p:sp>
      <p:sp>
        <p:nvSpPr>
          <p:cNvPr id="75" name="正方形/長方形 74"/>
          <p:cNvSpPr/>
          <p:nvPr/>
        </p:nvSpPr>
        <p:spPr bwMode="auto">
          <a:xfrm>
            <a:off x="5106298" y="1776006"/>
            <a:ext cx="3240000" cy="1260000"/>
          </a:xfrm>
          <a:prstGeom prst="rect">
            <a:avLst/>
          </a:prstGeom>
          <a:solidFill>
            <a:srgbClr val="DDD4E4"/>
          </a:solidFill>
          <a:ln w="38100">
            <a:solidFill>
              <a:srgbClr val="002B62"/>
            </a:solidFill>
          </a:ln>
          <a:effectLst/>
          <a:extLst/>
        </p:spPr>
        <p:txBody>
          <a:bodyPr rot="0" spcFirstLastPara="0" vertOverflow="overflow" horzOverflow="overflow" vert="horz" wrap="square" lIns="91440" tIns="7200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b="1" dirty="0" smtClean="0">
                <a:solidFill>
                  <a:srgbClr val="002B62"/>
                </a:solidFill>
                <a:latin typeface="+mj-ea"/>
                <a:ea typeface="+mj-ea"/>
              </a:rPr>
              <a:t>スケーラブルなアプリ</a:t>
            </a:r>
            <a:endParaRPr lang="en-US" altLang="ja-JP" b="1" dirty="0" smtClean="0">
              <a:solidFill>
                <a:srgbClr val="002B62"/>
              </a:solidFill>
              <a:latin typeface="+mj-ea"/>
              <a:ea typeface="+mj-ea"/>
            </a:endParaRPr>
          </a:p>
          <a:p>
            <a:pPr algn="ctr"/>
            <a:r>
              <a:rPr kumimoji="1" lang="ja-JP" altLang="en-US" sz="1400" dirty="0" smtClean="0">
                <a:solidFill>
                  <a:srgbClr val="002B62"/>
                </a:solidFill>
                <a:latin typeface="+mj-ea"/>
                <a:ea typeface="+mj-ea"/>
              </a:rPr>
              <a:t>コンテナ</a:t>
            </a:r>
            <a:endParaRPr kumimoji="1" lang="en-US" altLang="ja-JP" sz="1400" dirty="0" smtClean="0">
              <a:solidFill>
                <a:srgbClr val="002B62"/>
              </a:solidFill>
              <a:latin typeface="+mj-ea"/>
              <a:ea typeface="+mj-ea"/>
            </a:endParaRPr>
          </a:p>
          <a:p>
            <a:pPr algn="ctr"/>
            <a:r>
              <a:rPr lang="ja-JP" altLang="en-US" sz="1400" dirty="0" smtClean="0">
                <a:solidFill>
                  <a:srgbClr val="002B62"/>
                </a:solidFill>
                <a:latin typeface="+mj-ea"/>
                <a:ea typeface="+mj-ea"/>
              </a:rPr>
              <a:t>サービスメッシュ</a:t>
            </a:r>
            <a:endParaRPr lang="en-US" altLang="ja-JP" sz="1400" dirty="0">
              <a:solidFill>
                <a:srgbClr val="002B62"/>
              </a:solidFill>
              <a:latin typeface="+mj-ea"/>
              <a:ea typeface="+mj-ea"/>
            </a:endParaRPr>
          </a:p>
          <a:p>
            <a:pPr algn="ctr"/>
            <a:r>
              <a:rPr lang="ja-JP" altLang="en-US" sz="1400" dirty="0" smtClean="0">
                <a:solidFill>
                  <a:srgbClr val="002B62"/>
                </a:solidFill>
                <a:latin typeface="+mj-ea"/>
                <a:ea typeface="+mj-ea"/>
              </a:rPr>
              <a:t>イミュータブル</a:t>
            </a:r>
            <a:r>
              <a:rPr kumimoji="1" lang="ja-JP" altLang="en-US" sz="1400" dirty="0" smtClean="0">
                <a:solidFill>
                  <a:srgbClr val="002B62"/>
                </a:solidFill>
                <a:latin typeface="+mj-ea"/>
                <a:ea typeface="+mj-ea"/>
              </a:rPr>
              <a:t>インフラストラクチャ</a:t>
            </a:r>
            <a:endParaRPr kumimoji="1" lang="en-US" altLang="ja-JP" sz="1400" dirty="0" smtClean="0">
              <a:solidFill>
                <a:srgbClr val="002B62"/>
              </a:solidFill>
              <a:latin typeface="+mj-ea"/>
              <a:ea typeface="+mj-ea"/>
            </a:endParaRPr>
          </a:p>
          <a:p>
            <a:pPr algn="ctr"/>
            <a:r>
              <a:rPr lang="ja-JP" altLang="en-US" sz="1400" dirty="0" smtClean="0">
                <a:solidFill>
                  <a:srgbClr val="002B62"/>
                </a:solidFill>
                <a:latin typeface="+mj-ea"/>
                <a:ea typeface="+mj-ea"/>
              </a:rPr>
              <a:t>宣言型</a:t>
            </a:r>
            <a:r>
              <a:rPr lang="en-US" altLang="ja-JP" sz="1400" dirty="0" smtClean="0">
                <a:solidFill>
                  <a:srgbClr val="002B62"/>
                </a:solidFill>
                <a:latin typeface="+mj-ea"/>
                <a:ea typeface="+mj-ea"/>
              </a:rPr>
              <a:t>API</a:t>
            </a:r>
            <a:endParaRPr kumimoji="1" lang="ja-JP" altLang="en-US" sz="1400" dirty="0">
              <a:solidFill>
                <a:srgbClr val="002B62"/>
              </a:solidFill>
              <a:latin typeface="+mj-ea"/>
              <a:ea typeface="+mj-ea"/>
            </a:endParaRPr>
          </a:p>
        </p:txBody>
      </p:sp>
      <p:sp>
        <p:nvSpPr>
          <p:cNvPr id="88" name="角丸四角形 87"/>
          <p:cNvSpPr/>
          <p:nvPr/>
        </p:nvSpPr>
        <p:spPr bwMode="auto">
          <a:xfrm>
            <a:off x="5106298" y="1383890"/>
            <a:ext cx="720000" cy="31416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accent6"/>
            </a:solidFill>
          </a:ln>
          <a:effectLst/>
          <a:extLst/>
        </p:spPr>
        <p:txBody>
          <a:bodyPr rot="0" spcFirstLastPara="0" vertOverflow="overflow" horzOverflow="overflow" vert="horz" wrap="none" lIns="91440" tIns="10800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400" b="1" dirty="0">
                <a:solidFill>
                  <a:srgbClr val="002B62"/>
                </a:solidFill>
                <a:latin typeface="+mj-ea"/>
                <a:ea typeface="+mj-ea"/>
              </a:rPr>
              <a:t>M</a:t>
            </a:r>
            <a:r>
              <a:rPr lang="en-US" altLang="ja-JP" sz="1400" b="1" dirty="0" smtClean="0">
                <a:solidFill>
                  <a:srgbClr val="002B62"/>
                </a:solidFill>
                <a:latin typeface="+mj-ea"/>
                <a:ea typeface="+mj-ea"/>
              </a:rPr>
              <a:t>obile</a:t>
            </a:r>
            <a:endParaRPr kumimoji="1" lang="ja-JP" altLang="en-US" sz="1400" b="1" dirty="0">
              <a:solidFill>
                <a:srgbClr val="002B62"/>
              </a:solidFill>
              <a:latin typeface="+mj-ea"/>
              <a:ea typeface="+mj-ea"/>
            </a:endParaRPr>
          </a:p>
        </p:txBody>
      </p:sp>
      <p:sp>
        <p:nvSpPr>
          <p:cNvPr id="90" name="角丸四角形 89"/>
          <p:cNvSpPr/>
          <p:nvPr/>
        </p:nvSpPr>
        <p:spPr bwMode="auto">
          <a:xfrm>
            <a:off x="5959360" y="1383890"/>
            <a:ext cx="720000" cy="31416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accent6"/>
            </a:solidFill>
          </a:ln>
          <a:effectLst/>
          <a:extLst/>
        </p:spPr>
        <p:txBody>
          <a:bodyPr rot="0" spcFirstLastPara="0" vertOverflow="overflow" horzOverflow="overflow" vert="horz" wrap="none" lIns="91440" tIns="10800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400" b="1" dirty="0">
                <a:solidFill>
                  <a:srgbClr val="002B62"/>
                </a:solidFill>
                <a:latin typeface="+mj-ea"/>
                <a:ea typeface="+mj-ea"/>
              </a:rPr>
              <a:t>S</a:t>
            </a:r>
            <a:r>
              <a:rPr lang="en-US" altLang="ja-JP" sz="1400" b="1" dirty="0" smtClean="0">
                <a:solidFill>
                  <a:srgbClr val="002B62"/>
                </a:solidFill>
                <a:latin typeface="+mj-ea"/>
                <a:ea typeface="+mj-ea"/>
              </a:rPr>
              <a:t>ocial</a:t>
            </a:r>
            <a:endParaRPr kumimoji="1" lang="ja-JP" altLang="en-US" sz="1400" b="1" dirty="0">
              <a:solidFill>
                <a:srgbClr val="002B62"/>
              </a:solidFill>
              <a:latin typeface="+mj-ea"/>
              <a:ea typeface="+mj-ea"/>
            </a:endParaRPr>
          </a:p>
        </p:txBody>
      </p:sp>
      <p:sp>
        <p:nvSpPr>
          <p:cNvPr id="91" name="角丸四角形 90"/>
          <p:cNvSpPr/>
          <p:nvPr/>
        </p:nvSpPr>
        <p:spPr bwMode="auto">
          <a:xfrm>
            <a:off x="6792829" y="1383890"/>
            <a:ext cx="720000" cy="31416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accent6"/>
            </a:solidFill>
          </a:ln>
          <a:effectLst/>
          <a:extLst/>
        </p:spPr>
        <p:txBody>
          <a:bodyPr rot="0" spcFirstLastPara="0" vertOverflow="overflow" horzOverflow="overflow" vert="horz" wrap="none" lIns="91440" tIns="10800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400" b="1" dirty="0" smtClean="0">
                <a:solidFill>
                  <a:srgbClr val="002B62"/>
                </a:solidFill>
                <a:latin typeface="+mj-ea"/>
                <a:ea typeface="+mj-ea"/>
              </a:rPr>
              <a:t>IoT</a:t>
            </a:r>
            <a:endParaRPr kumimoji="1" lang="ja-JP" altLang="en-US" sz="1400" b="1" dirty="0">
              <a:solidFill>
                <a:srgbClr val="002B62"/>
              </a:solidFill>
              <a:latin typeface="+mj-ea"/>
              <a:ea typeface="+mj-ea"/>
            </a:endParaRPr>
          </a:p>
        </p:txBody>
      </p:sp>
      <p:sp>
        <p:nvSpPr>
          <p:cNvPr id="92" name="角丸四角形 91"/>
          <p:cNvSpPr/>
          <p:nvPr/>
        </p:nvSpPr>
        <p:spPr bwMode="auto">
          <a:xfrm>
            <a:off x="7626298" y="1383890"/>
            <a:ext cx="720000" cy="31416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accent6"/>
            </a:solidFill>
          </a:ln>
          <a:effectLst/>
          <a:extLst/>
        </p:spPr>
        <p:txBody>
          <a:bodyPr rot="0" spcFirstLastPara="0" vertOverflow="overflow" horzOverflow="overflow" vert="horz" wrap="none" lIns="91440" tIns="10800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1400" b="1" dirty="0" smtClean="0">
                <a:solidFill>
                  <a:srgbClr val="002B62"/>
                </a:solidFill>
                <a:latin typeface="+mj-ea"/>
                <a:ea typeface="+mj-ea"/>
              </a:rPr>
              <a:t>5G</a:t>
            </a:r>
            <a:endParaRPr kumimoji="1" lang="ja-JP" altLang="en-US" sz="1400" b="1" dirty="0">
              <a:solidFill>
                <a:srgbClr val="002B62"/>
              </a:solidFill>
              <a:latin typeface="+mj-ea"/>
              <a:ea typeface="+mj-ea"/>
            </a:endParaRPr>
          </a:p>
        </p:txBody>
      </p:sp>
      <p:sp>
        <p:nvSpPr>
          <p:cNvPr id="93" name="正方形/長方形 92"/>
          <p:cNvSpPr/>
          <p:nvPr/>
        </p:nvSpPr>
        <p:spPr bwMode="auto">
          <a:xfrm>
            <a:off x="5105739" y="4204951"/>
            <a:ext cx="3240000" cy="30173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rgbClr val="002B62"/>
            </a:solidFill>
          </a:ln>
          <a:effectLst/>
          <a:extLst/>
        </p:spPr>
        <p:txBody>
          <a:bodyPr rot="0" spcFirstLastPara="0" vertOverflow="overflow" horzOverflow="overflow" vert="horz" wrap="square" lIns="91440" tIns="10800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b="1" dirty="0" smtClean="0">
                <a:solidFill>
                  <a:srgbClr val="002B62"/>
                </a:solidFill>
                <a:latin typeface="+mj-ea"/>
                <a:ea typeface="+mj-ea"/>
              </a:rPr>
              <a:t>自律運用・自動構築</a:t>
            </a:r>
            <a:endParaRPr lang="en-US" altLang="ja-JP" sz="1400" b="1" dirty="0" smtClean="0">
              <a:solidFill>
                <a:srgbClr val="002B62"/>
              </a:solidFill>
              <a:latin typeface="+mj-ea"/>
              <a:ea typeface="+mj-ea"/>
            </a:endParaRPr>
          </a:p>
        </p:txBody>
      </p:sp>
      <p:sp>
        <p:nvSpPr>
          <p:cNvPr id="89" name="下矢印 88"/>
          <p:cNvSpPr/>
          <p:nvPr/>
        </p:nvSpPr>
        <p:spPr bwMode="auto">
          <a:xfrm rot="16200000">
            <a:off x="3090240" y="2214369"/>
            <a:ext cx="2552040" cy="1247502"/>
          </a:xfrm>
          <a:prstGeom prst="downArrow">
            <a:avLst>
              <a:gd name="adj1" fmla="val 50000"/>
              <a:gd name="adj2" fmla="val 47906"/>
            </a:avLst>
          </a:prstGeom>
          <a:gradFill flip="none" rotWithShape="1">
            <a:gsLst>
              <a:gs pos="26000">
                <a:srgbClr val="94BEF2"/>
              </a:gs>
              <a:gs pos="0">
                <a:schemeClr val="accent6">
                  <a:lumMod val="10000"/>
                  <a:lumOff val="90000"/>
                  <a:alpha val="0"/>
                </a:schemeClr>
              </a:gs>
              <a:gs pos="100000">
                <a:schemeClr val="accent6">
                  <a:lumMod val="72000"/>
                  <a:lumOff val="28000"/>
                </a:schemeClr>
              </a:gs>
            </a:gsLst>
            <a:lin ang="5400000" scaled="1"/>
            <a:tileRect/>
          </a:gradFill>
          <a:ln w="12700">
            <a:noFill/>
          </a:ln>
          <a:effectLst/>
          <a:extLst/>
        </p:spPr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600" b="1" dirty="0" smtClean="0">
              <a:latin typeface="+mn-ea"/>
            </a:endParaRPr>
          </a:p>
        </p:txBody>
      </p:sp>
      <p:sp>
        <p:nvSpPr>
          <p:cNvPr id="99" name="右矢印 98"/>
          <p:cNvSpPr/>
          <p:nvPr/>
        </p:nvSpPr>
        <p:spPr bwMode="auto">
          <a:xfrm flipH="1">
            <a:off x="3735976" y="4156344"/>
            <a:ext cx="1369761" cy="387967"/>
          </a:xfrm>
          <a:prstGeom prst="rightArrow">
            <a:avLst/>
          </a:prstGeom>
          <a:gradFill flip="none" rotWithShape="1">
            <a:gsLst>
              <a:gs pos="0">
                <a:srgbClr val="002B62">
                  <a:lumMod val="90000"/>
                  <a:lumOff val="10000"/>
                </a:srgbClr>
              </a:gs>
              <a:gs pos="82000">
                <a:srgbClr val="002B62">
                  <a:lumMod val="69000"/>
                  <a:lumOff val="31000"/>
                  <a:alpha val="76000"/>
                </a:srgbClr>
              </a:gs>
              <a:gs pos="100000">
                <a:srgbClr val="002B62">
                  <a:alpha val="0"/>
                  <a:lumMod val="0"/>
                  <a:lumOff val="100000"/>
                </a:srgbClr>
              </a:gs>
            </a:gsLst>
            <a:lin ang="10800000" scaled="1"/>
            <a:tileRect/>
          </a:gradFill>
          <a:ln w="19050"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>
              <a:latin typeface="+mj-ea"/>
              <a:ea typeface="+mj-ea"/>
            </a:endParaRPr>
          </a:p>
        </p:txBody>
      </p:sp>
      <p:sp>
        <p:nvSpPr>
          <p:cNvPr id="78" name="正方形/長方形 77"/>
          <p:cNvSpPr/>
          <p:nvPr/>
        </p:nvSpPr>
        <p:spPr bwMode="auto">
          <a:xfrm>
            <a:off x="447241" y="1958874"/>
            <a:ext cx="3240000" cy="622422"/>
          </a:xfrm>
          <a:prstGeom prst="rect">
            <a:avLst/>
          </a:prstGeom>
          <a:solidFill>
            <a:srgbClr val="DDD4E4"/>
          </a:solidFill>
          <a:ln w="38100">
            <a:solidFill>
              <a:srgbClr val="002B62"/>
            </a:solidFill>
          </a:ln>
          <a:effectLst/>
          <a:extLst/>
        </p:spPr>
        <p:txBody>
          <a:bodyPr rot="0" spcFirstLastPara="0" vertOverflow="overflow" horzOverflow="overflow" vert="horz" wrap="square" lIns="91440" tIns="10800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ja-JP" altLang="en-US" b="1" dirty="0" smtClean="0">
                <a:solidFill>
                  <a:srgbClr val="002B62"/>
                </a:solidFill>
                <a:latin typeface="+mj-ea"/>
                <a:ea typeface="+mj-ea"/>
              </a:rPr>
              <a:t>密結合で保守しづらいアプリ</a:t>
            </a:r>
            <a:endParaRPr kumimoji="1" lang="ja-JP" altLang="en-US" b="1" dirty="0">
              <a:solidFill>
                <a:srgbClr val="002B62"/>
              </a:solidFill>
              <a:latin typeface="+mj-ea"/>
              <a:ea typeface="+mj-ea"/>
            </a:endParaRPr>
          </a:p>
        </p:txBody>
      </p:sp>
      <p:sp>
        <p:nvSpPr>
          <p:cNvPr id="79" name="正方形/長方形 78"/>
          <p:cNvSpPr/>
          <p:nvPr/>
        </p:nvSpPr>
        <p:spPr bwMode="auto">
          <a:xfrm>
            <a:off x="447241" y="2662551"/>
            <a:ext cx="3240000" cy="622422"/>
          </a:xfrm>
          <a:prstGeom prst="rect">
            <a:avLst/>
          </a:prstGeom>
          <a:solidFill>
            <a:schemeClr val="accent6">
              <a:lumMod val="10000"/>
              <a:lumOff val="90000"/>
            </a:schemeClr>
          </a:solidFill>
          <a:ln w="38100">
            <a:solidFill>
              <a:srgbClr val="002B62"/>
            </a:solidFill>
          </a:ln>
          <a:effectLst/>
          <a:extLst/>
        </p:spPr>
        <p:txBody>
          <a:bodyPr rot="0" spcFirstLastPara="0" vertOverflow="overflow" horzOverflow="overflow" vert="horz" wrap="square" lIns="91440" tIns="10800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ja-JP" altLang="en-US" b="1" dirty="0" smtClean="0">
                <a:solidFill>
                  <a:srgbClr val="002B62"/>
                </a:solidFill>
                <a:latin typeface="+mj-ea"/>
                <a:ea typeface="+mj-ea"/>
              </a:rPr>
              <a:t>従来のスタティックな環境</a:t>
            </a:r>
            <a:endParaRPr kumimoji="1" lang="ja-JP" altLang="en-US" b="1" dirty="0">
              <a:solidFill>
                <a:srgbClr val="002B62"/>
              </a:solidFill>
              <a:latin typeface="+mj-ea"/>
              <a:ea typeface="+mj-ea"/>
            </a:endParaRPr>
          </a:p>
        </p:txBody>
      </p:sp>
      <p:sp>
        <p:nvSpPr>
          <p:cNvPr id="33" name="タイトル 3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Introduction</a:t>
            </a:r>
            <a:endParaRPr kumimoji="1" lang="ja-JP" altLang="en-US" dirty="0"/>
          </a:p>
        </p:txBody>
      </p:sp>
      <p:sp>
        <p:nvSpPr>
          <p:cNvPr id="98" name="正方形/長方形 97"/>
          <p:cNvSpPr/>
          <p:nvPr/>
        </p:nvSpPr>
        <p:spPr bwMode="auto">
          <a:xfrm>
            <a:off x="446350" y="4204950"/>
            <a:ext cx="3240000" cy="31422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rgbClr val="002B62"/>
            </a:solidFill>
          </a:ln>
          <a:effectLst/>
          <a:extLst/>
        </p:spPr>
        <p:txBody>
          <a:bodyPr rot="0" spcFirstLastPara="0" vertOverflow="overflow" horzOverflow="overflow" vert="horz" wrap="square" lIns="91440" tIns="10800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b="1" dirty="0" smtClean="0">
                <a:solidFill>
                  <a:srgbClr val="002B62"/>
                </a:solidFill>
                <a:latin typeface="+mj-ea"/>
                <a:ea typeface="+mj-ea"/>
              </a:rPr>
              <a:t>自律運用・自動構築</a:t>
            </a:r>
            <a:endParaRPr lang="en-US" altLang="ja-JP" sz="1400" b="1" dirty="0" smtClean="0">
              <a:solidFill>
                <a:srgbClr val="002B62"/>
              </a:solidFill>
              <a:latin typeface="+mj-ea"/>
              <a:ea typeface="+mj-ea"/>
            </a:endParaRPr>
          </a:p>
        </p:txBody>
      </p:sp>
      <p:grpSp>
        <p:nvGrpSpPr>
          <p:cNvPr id="6" name="グループ化 5"/>
          <p:cNvGrpSpPr/>
          <p:nvPr/>
        </p:nvGrpSpPr>
        <p:grpSpPr>
          <a:xfrm>
            <a:off x="446350" y="3366228"/>
            <a:ext cx="3240000" cy="759239"/>
            <a:chOff x="446350" y="3366228"/>
            <a:chExt cx="3240000" cy="759239"/>
          </a:xfrm>
        </p:grpSpPr>
        <p:sp>
          <p:nvSpPr>
            <p:cNvPr id="4" name="正方形/長方形 3"/>
            <p:cNvSpPr/>
            <p:nvPr/>
          </p:nvSpPr>
          <p:spPr bwMode="auto">
            <a:xfrm>
              <a:off x="446350" y="3366228"/>
              <a:ext cx="3240000" cy="75923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chemeClr val="accent6"/>
              </a:solidFill>
              <a:prstDash val="sysDot"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b="1" dirty="0">
                <a:latin typeface="+mj-ea"/>
                <a:ea typeface="+mj-ea"/>
              </a:endParaRPr>
            </a:p>
          </p:txBody>
        </p:sp>
        <p:grpSp>
          <p:nvGrpSpPr>
            <p:cNvPr id="123" name="グループ化 122"/>
            <p:cNvGrpSpPr>
              <a:grpSpLocks noChangeAspect="1"/>
            </p:cNvGrpSpPr>
            <p:nvPr/>
          </p:nvGrpSpPr>
          <p:grpSpPr bwMode="gray">
            <a:xfrm>
              <a:off x="652964" y="3476706"/>
              <a:ext cx="407771" cy="528279"/>
              <a:chOff x="863600" y="1071564"/>
              <a:chExt cx="823913" cy="917576"/>
            </a:xfrm>
          </p:grpSpPr>
          <p:sp>
            <p:nvSpPr>
              <p:cNvPr id="124" name="フリーフォーム 123"/>
              <p:cNvSpPr>
                <a:spLocks noChangeAspect="1"/>
              </p:cNvSpPr>
              <p:nvPr/>
            </p:nvSpPr>
            <p:spPr bwMode="gray">
              <a:xfrm>
                <a:off x="863600" y="1071564"/>
                <a:ext cx="823913" cy="917576"/>
              </a:xfrm>
              <a:custGeom>
                <a:avLst/>
                <a:gdLst>
                  <a:gd name="connsiteX0" fmla="*/ 243036 w 823913"/>
                  <a:gd name="connsiteY0" fmla="*/ 469900 h 917575"/>
                  <a:gd name="connsiteX1" fmla="*/ 350633 w 823913"/>
                  <a:gd name="connsiteY1" fmla="*/ 807725 h 917575"/>
                  <a:gd name="connsiteX2" fmla="*/ 385998 w 823913"/>
                  <a:gd name="connsiteY2" fmla="*/ 493977 h 917575"/>
                  <a:gd name="connsiteX3" fmla="*/ 437915 w 823913"/>
                  <a:gd name="connsiteY3" fmla="*/ 493977 h 917575"/>
                  <a:gd name="connsiteX4" fmla="*/ 473280 w 823913"/>
                  <a:gd name="connsiteY4" fmla="*/ 807725 h 917575"/>
                  <a:gd name="connsiteX5" fmla="*/ 580878 w 823913"/>
                  <a:gd name="connsiteY5" fmla="*/ 469900 h 917575"/>
                  <a:gd name="connsiteX6" fmla="*/ 789301 w 823913"/>
                  <a:gd name="connsiteY6" fmla="*/ 527834 h 917575"/>
                  <a:gd name="connsiteX7" fmla="*/ 823913 w 823913"/>
                  <a:gd name="connsiteY7" fmla="*/ 585769 h 917575"/>
                  <a:gd name="connsiteX8" fmla="*/ 823913 w 823913"/>
                  <a:gd name="connsiteY8" fmla="*/ 897260 h 917575"/>
                  <a:gd name="connsiteX9" fmla="*/ 803597 w 823913"/>
                  <a:gd name="connsiteY9" fmla="*/ 917575 h 917575"/>
                  <a:gd name="connsiteX10" fmla="*/ 20316 w 823913"/>
                  <a:gd name="connsiteY10" fmla="*/ 917575 h 917575"/>
                  <a:gd name="connsiteX11" fmla="*/ 0 w 823913"/>
                  <a:gd name="connsiteY11" fmla="*/ 897260 h 917575"/>
                  <a:gd name="connsiteX12" fmla="*/ 0 w 823913"/>
                  <a:gd name="connsiteY12" fmla="*/ 585769 h 917575"/>
                  <a:gd name="connsiteX13" fmla="*/ 34612 w 823913"/>
                  <a:gd name="connsiteY13" fmla="*/ 527834 h 917575"/>
                  <a:gd name="connsiteX14" fmla="*/ 243036 w 823913"/>
                  <a:gd name="connsiteY14" fmla="*/ 469900 h 917575"/>
                  <a:gd name="connsiteX15" fmla="*/ 408782 w 823913"/>
                  <a:gd name="connsiteY15" fmla="*/ 0 h 917575"/>
                  <a:gd name="connsiteX16" fmla="*/ 579439 w 823913"/>
                  <a:gd name="connsiteY16" fmla="*/ 220663 h 917575"/>
                  <a:gd name="connsiteX17" fmla="*/ 408782 w 823913"/>
                  <a:gd name="connsiteY17" fmla="*/ 441326 h 917575"/>
                  <a:gd name="connsiteX18" fmla="*/ 238125 w 823913"/>
                  <a:gd name="connsiteY18" fmla="*/ 220663 h 917575"/>
                  <a:gd name="connsiteX19" fmla="*/ 408782 w 823913"/>
                  <a:gd name="connsiteY19" fmla="*/ 0 h 917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823913" h="917575">
                    <a:moveTo>
                      <a:pt x="243036" y="469900"/>
                    </a:moveTo>
                    <a:cubicBezTo>
                      <a:pt x="243036" y="469900"/>
                      <a:pt x="243036" y="469900"/>
                      <a:pt x="350633" y="807725"/>
                    </a:cubicBezTo>
                    <a:cubicBezTo>
                      <a:pt x="350633" y="807725"/>
                      <a:pt x="350633" y="807725"/>
                      <a:pt x="385998" y="493977"/>
                    </a:cubicBezTo>
                    <a:cubicBezTo>
                      <a:pt x="385998" y="493977"/>
                      <a:pt x="385998" y="493977"/>
                      <a:pt x="437915" y="493977"/>
                    </a:cubicBezTo>
                    <a:cubicBezTo>
                      <a:pt x="437915" y="493977"/>
                      <a:pt x="437915" y="493977"/>
                      <a:pt x="473280" y="807725"/>
                    </a:cubicBezTo>
                    <a:cubicBezTo>
                      <a:pt x="473280" y="807725"/>
                      <a:pt x="473280" y="807725"/>
                      <a:pt x="580878" y="469900"/>
                    </a:cubicBezTo>
                    <a:cubicBezTo>
                      <a:pt x="580878" y="469900"/>
                      <a:pt x="775005" y="523320"/>
                      <a:pt x="789301" y="527834"/>
                    </a:cubicBezTo>
                    <a:cubicBezTo>
                      <a:pt x="823161" y="536863"/>
                      <a:pt x="823913" y="553416"/>
                      <a:pt x="823913" y="585769"/>
                    </a:cubicBezTo>
                    <a:cubicBezTo>
                      <a:pt x="823913" y="585769"/>
                      <a:pt x="823913" y="585769"/>
                      <a:pt x="823913" y="897260"/>
                    </a:cubicBezTo>
                    <a:cubicBezTo>
                      <a:pt x="823913" y="908546"/>
                      <a:pt x="814884" y="917575"/>
                      <a:pt x="803597" y="917575"/>
                    </a:cubicBezTo>
                    <a:cubicBezTo>
                      <a:pt x="803597" y="917575"/>
                      <a:pt x="803597" y="917575"/>
                      <a:pt x="20316" y="917575"/>
                    </a:cubicBezTo>
                    <a:cubicBezTo>
                      <a:pt x="9029" y="917575"/>
                      <a:pt x="0" y="908546"/>
                      <a:pt x="0" y="897260"/>
                    </a:cubicBezTo>
                    <a:cubicBezTo>
                      <a:pt x="0" y="897260"/>
                      <a:pt x="0" y="897260"/>
                      <a:pt x="0" y="585769"/>
                    </a:cubicBezTo>
                    <a:cubicBezTo>
                      <a:pt x="0" y="553416"/>
                      <a:pt x="752" y="536863"/>
                      <a:pt x="34612" y="527834"/>
                    </a:cubicBezTo>
                    <a:cubicBezTo>
                      <a:pt x="48908" y="523320"/>
                      <a:pt x="243036" y="469900"/>
                      <a:pt x="243036" y="469900"/>
                    </a:cubicBezTo>
                    <a:close/>
                    <a:moveTo>
                      <a:pt x="408782" y="0"/>
                    </a:moveTo>
                    <a:cubicBezTo>
                      <a:pt x="503033" y="0"/>
                      <a:pt x="579439" y="98794"/>
                      <a:pt x="579439" y="220663"/>
                    </a:cubicBezTo>
                    <a:cubicBezTo>
                      <a:pt x="579439" y="342532"/>
                      <a:pt x="503033" y="441326"/>
                      <a:pt x="408782" y="441326"/>
                    </a:cubicBezTo>
                    <a:cubicBezTo>
                      <a:pt x="314531" y="441326"/>
                      <a:pt x="238125" y="342532"/>
                      <a:pt x="238125" y="220663"/>
                    </a:cubicBezTo>
                    <a:cubicBezTo>
                      <a:pt x="238125" y="98794"/>
                      <a:pt x="314531" y="0"/>
                      <a:pt x="40878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ja-JP" altLang="en-US" dirty="0">
                  <a:solidFill>
                    <a:schemeClr val="accent6"/>
                  </a:solidFill>
                </a:endParaRPr>
              </a:p>
            </p:txBody>
          </p:sp>
          <p:sp>
            <p:nvSpPr>
              <p:cNvPr id="125" name="Freeform 19"/>
              <p:cNvSpPr>
                <a:spLocks noChangeAspect="1"/>
              </p:cNvSpPr>
              <p:nvPr/>
            </p:nvSpPr>
            <p:spPr bwMode="gray">
              <a:xfrm>
                <a:off x="1141413" y="1174751"/>
                <a:ext cx="260350" cy="296863"/>
              </a:xfrm>
              <a:custGeom>
                <a:avLst/>
                <a:gdLst>
                  <a:gd name="T0" fmla="*/ 174 w 347"/>
                  <a:gd name="T1" fmla="*/ 61 h 394"/>
                  <a:gd name="T2" fmla="*/ 14 w 347"/>
                  <a:gd name="T3" fmla="*/ 60 h 394"/>
                  <a:gd name="T4" fmla="*/ 0 w 347"/>
                  <a:gd name="T5" fmla="*/ 154 h 394"/>
                  <a:gd name="T6" fmla="*/ 174 w 347"/>
                  <a:gd name="T7" fmla="*/ 394 h 394"/>
                  <a:gd name="T8" fmla="*/ 347 w 347"/>
                  <a:gd name="T9" fmla="*/ 168 h 394"/>
                  <a:gd name="T10" fmla="*/ 174 w 347"/>
                  <a:gd name="T11" fmla="*/ 61 h 3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47" h="394">
                    <a:moveTo>
                      <a:pt x="174" y="61"/>
                    </a:moveTo>
                    <a:cubicBezTo>
                      <a:pt x="114" y="0"/>
                      <a:pt x="54" y="20"/>
                      <a:pt x="14" y="60"/>
                    </a:cubicBezTo>
                    <a:cubicBezTo>
                      <a:pt x="5" y="89"/>
                      <a:pt x="0" y="121"/>
                      <a:pt x="0" y="154"/>
                    </a:cubicBezTo>
                    <a:cubicBezTo>
                      <a:pt x="0" y="287"/>
                      <a:pt x="78" y="394"/>
                      <a:pt x="174" y="394"/>
                    </a:cubicBezTo>
                    <a:cubicBezTo>
                      <a:pt x="266" y="394"/>
                      <a:pt x="341" y="294"/>
                      <a:pt x="347" y="168"/>
                    </a:cubicBezTo>
                    <a:cubicBezTo>
                      <a:pt x="308" y="165"/>
                      <a:pt x="239" y="127"/>
                      <a:pt x="174" y="6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ja-JP" altLang="en-US" dirty="0">
                  <a:solidFill>
                    <a:schemeClr val="bg2"/>
                  </a:solidFill>
                </a:endParaRPr>
              </a:p>
            </p:txBody>
          </p:sp>
        </p:grpSp>
        <p:grpSp>
          <p:nvGrpSpPr>
            <p:cNvPr id="126" name="グループ化 125"/>
            <p:cNvGrpSpPr>
              <a:grpSpLocks noChangeAspect="1"/>
            </p:cNvGrpSpPr>
            <p:nvPr/>
          </p:nvGrpSpPr>
          <p:grpSpPr bwMode="gray">
            <a:xfrm>
              <a:off x="1146809" y="3476706"/>
              <a:ext cx="407771" cy="528279"/>
              <a:chOff x="863600" y="1071564"/>
              <a:chExt cx="823913" cy="917576"/>
            </a:xfrm>
          </p:grpSpPr>
          <p:sp>
            <p:nvSpPr>
              <p:cNvPr id="127" name="フリーフォーム 126"/>
              <p:cNvSpPr>
                <a:spLocks noChangeAspect="1"/>
              </p:cNvSpPr>
              <p:nvPr/>
            </p:nvSpPr>
            <p:spPr bwMode="gray">
              <a:xfrm>
                <a:off x="863600" y="1071564"/>
                <a:ext cx="823913" cy="917576"/>
              </a:xfrm>
              <a:custGeom>
                <a:avLst/>
                <a:gdLst>
                  <a:gd name="connsiteX0" fmla="*/ 243036 w 823913"/>
                  <a:gd name="connsiteY0" fmla="*/ 469900 h 917575"/>
                  <a:gd name="connsiteX1" fmla="*/ 350633 w 823913"/>
                  <a:gd name="connsiteY1" fmla="*/ 807725 h 917575"/>
                  <a:gd name="connsiteX2" fmla="*/ 385998 w 823913"/>
                  <a:gd name="connsiteY2" fmla="*/ 493977 h 917575"/>
                  <a:gd name="connsiteX3" fmla="*/ 437915 w 823913"/>
                  <a:gd name="connsiteY3" fmla="*/ 493977 h 917575"/>
                  <a:gd name="connsiteX4" fmla="*/ 473280 w 823913"/>
                  <a:gd name="connsiteY4" fmla="*/ 807725 h 917575"/>
                  <a:gd name="connsiteX5" fmla="*/ 580878 w 823913"/>
                  <a:gd name="connsiteY5" fmla="*/ 469900 h 917575"/>
                  <a:gd name="connsiteX6" fmla="*/ 789301 w 823913"/>
                  <a:gd name="connsiteY6" fmla="*/ 527834 h 917575"/>
                  <a:gd name="connsiteX7" fmla="*/ 823913 w 823913"/>
                  <a:gd name="connsiteY7" fmla="*/ 585769 h 917575"/>
                  <a:gd name="connsiteX8" fmla="*/ 823913 w 823913"/>
                  <a:gd name="connsiteY8" fmla="*/ 897260 h 917575"/>
                  <a:gd name="connsiteX9" fmla="*/ 803597 w 823913"/>
                  <a:gd name="connsiteY9" fmla="*/ 917575 h 917575"/>
                  <a:gd name="connsiteX10" fmla="*/ 20316 w 823913"/>
                  <a:gd name="connsiteY10" fmla="*/ 917575 h 917575"/>
                  <a:gd name="connsiteX11" fmla="*/ 0 w 823913"/>
                  <a:gd name="connsiteY11" fmla="*/ 897260 h 917575"/>
                  <a:gd name="connsiteX12" fmla="*/ 0 w 823913"/>
                  <a:gd name="connsiteY12" fmla="*/ 585769 h 917575"/>
                  <a:gd name="connsiteX13" fmla="*/ 34612 w 823913"/>
                  <a:gd name="connsiteY13" fmla="*/ 527834 h 917575"/>
                  <a:gd name="connsiteX14" fmla="*/ 243036 w 823913"/>
                  <a:gd name="connsiteY14" fmla="*/ 469900 h 917575"/>
                  <a:gd name="connsiteX15" fmla="*/ 408782 w 823913"/>
                  <a:gd name="connsiteY15" fmla="*/ 0 h 917575"/>
                  <a:gd name="connsiteX16" fmla="*/ 579439 w 823913"/>
                  <a:gd name="connsiteY16" fmla="*/ 220663 h 917575"/>
                  <a:gd name="connsiteX17" fmla="*/ 408782 w 823913"/>
                  <a:gd name="connsiteY17" fmla="*/ 441326 h 917575"/>
                  <a:gd name="connsiteX18" fmla="*/ 238125 w 823913"/>
                  <a:gd name="connsiteY18" fmla="*/ 220663 h 917575"/>
                  <a:gd name="connsiteX19" fmla="*/ 408782 w 823913"/>
                  <a:gd name="connsiteY19" fmla="*/ 0 h 917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823913" h="917575">
                    <a:moveTo>
                      <a:pt x="243036" y="469900"/>
                    </a:moveTo>
                    <a:cubicBezTo>
                      <a:pt x="243036" y="469900"/>
                      <a:pt x="243036" y="469900"/>
                      <a:pt x="350633" y="807725"/>
                    </a:cubicBezTo>
                    <a:cubicBezTo>
                      <a:pt x="350633" y="807725"/>
                      <a:pt x="350633" y="807725"/>
                      <a:pt x="385998" y="493977"/>
                    </a:cubicBezTo>
                    <a:cubicBezTo>
                      <a:pt x="385998" y="493977"/>
                      <a:pt x="385998" y="493977"/>
                      <a:pt x="437915" y="493977"/>
                    </a:cubicBezTo>
                    <a:cubicBezTo>
                      <a:pt x="437915" y="493977"/>
                      <a:pt x="437915" y="493977"/>
                      <a:pt x="473280" y="807725"/>
                    </a:cubicBezTo>
                    <a:cubicBezTo>
                      <a:pt x="473280" y="807725"/>
                      <a:pt x="473280" y="807725"/>
                      <a:pt x="580878" y="469900"/>
                    </a:cubicBezTo>
                    <a:cubicBezTo>
                      <a:pt x="580878" y="469900"/>
                      <a:pt x="775005" y="523320"/>
                      <a:pt x="789301" y="527834"/>
                    </a:cubicBezTo>
                    <a:cubicBezTo>
                      <a:pt x="823161" y="536863"/>
                      <a:pt x="823913" y="553416"/>
                      <a:pt x="823913" y="585769"/>
                    </a:cubicBezTo>
                    <a:cubicBezTo>
                      <a:pt x="823913" y="585769"/>
                      <a:pt x="823913" y="585769"/>
                      <a:pt x="823913" y="897260"/>
                    </a:cubicBezTo>
                    <a:cubicBezTo>
                      <a:pt x="823913" y="908546"/>
                      <a:pt x="814884" y="917575"/>
                      <a:pt x="803597" y="917575"/>
                    </a:cubicBezTo>
                    <a:cubicBezTo>
                      <a:pt x="803597" y="917575"/>
                      <a:pt x="803597" y="917575"/>
                      <a:pt x="20316" y="917575"/>
                    </a:cubicBezTo>
                    <a:cubicBezTo>
                      <a:pt x="9029" y="917575"/>
                      <a:pt x="0" y="908546"/>
                      <a:pt x="0" y="897260"/>
                    </a:cubicBezTo>
                    <a:cubicBezTo>
                      <a:pt x="0" y="897260"/>
                      <a:pt x="0" y="897260"/>
                      <a:pt x="0" y="585769"/>
                    </a:cubicBezTo>
                    <a:cubicBezTo>
                      <a:pt x="0" y="553416"/>
                      <a:pt x="752" y="536863"/>
                      <a:pt x="34612" y="527834"/>
                    </a:cubicBezTo>
                    <a:cubicBezTo>
                      <a:pt x="48908" y="523320"/>
                      <a:pt x="243036" y="469900"/>
                      <a:pt x="243036" y="469900"/>
                    </a:cubicBezTo>
                    <a:close/>
                    <a:moveTo>
                      <a:pt x="408782" y="0"/>
                    </a:moveTo>
                    <a:cubicBezTo>
                      <a:pt x="503033" y="0"/>
                      <a:pt x="579439" y="98794"/>
                      <a:pt x="579439" y="220663"/>
                    </a:cubicBezTo>
                    <a:cubicBezTo>
                      <a:pt x="579439" y="342532"/>
                      <a:pt x="503033" y="441326"/>
                      <a:pt x="408782" y="441326"/>
                    </a:cubicBezTo>
                    <a:cubicBezTo>
                      <a:pt x="314531" y="441326"/>
                      <a:pt x="238125" y="342532"/>
                      <a:pt x="238125" y="220663"/>
                    </a:cubicBezTo>
                    <a:cubicBezTo>
                      <a:pt x="238125" y="98794"/>
                      <a:pt x="314531" y="0"/>
                      <a:pt x="40878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ja-JP" altLang="en-US" dirty="0">
                  <a:solidFill>
                    <a:schemeClr val="accent6"/>
                  </a:solidFill>
                </a:endParaRPr>
              </a:p>
            </p:txBody>
          </p:sp>
          <p:sp>
            <p:nvSpPr>
              <p:cNvPr id="128" name="Freeform 19"/>
              <p:cNvSpPr>
                <a:spLocks noChangeAspect="1"/>
              </p:cNvSpPr>
              <p:nvPr/>
            </p:nvSpPr>
            <p:spPr bwMode="gray">
              <a:xfrm>
                <a:off x="1141413" y="1174751"/>
                <a:ext cx="260350" cy="296863"/>
              </a:xfrm>
              <a:custGeom>
                <a:avLst/>
                <a:gdLst>
                  <a:gd name="T0" fmla="*/ 174 w 347"/>
                  <a:gd name="T1" fmla="*/ 61 h 394"/>
                  <a:gd name="T2" fmla="*/ 14 w 347"/>
                  <a:gd name="T3" fmla="*/ 60 h 394"/>
                  <a:gd name="T4" fmla="*/ 0 w 347"/>
                  <a:gd name="T5" fmla="*/ 154 h 394"/>
                  <a:gd name="T6" fmla="*/ 174 w 347"/>
                  <a:gd name="T7" fmla="*/ 394 h 394"/>
                  <a:gd name="T8" fmla="*/ 347 w 347"/>
                  <a:gd name="T9" fmla="*/ 168 h 394"/>
                  <a:gd name="T10" fmla="*/ 174 w 347"/>
                  <a:gd name="T11" fmla="*/ 61 h 3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47" h="394">
                    <a:moveTo>
                      <a:pt x="174" y="61"/>
                    </a:moveTo>
                    <a:cubicBezTo>
                      <a:pt x="114" y="0"/>
                      <a:pt x="54" y="20"/>
                      <a:pt x="14" y="60"/>
                    </a:cubicBezTo>
                    <a:cubicBezTo>
                      <a:pt x="5" y="89"/>
                      <a:pt x="0" y="121"/>
                      <a:pt x="0" y="154"/>
                    </a:cubicBezTo>
                    <a:cubicBezTo>
                      <a:pt x="0" y="287"/>
                      <a:pt x="78" y="394"/>
                      <a:pt x="174" y="394"/>
                    </a:cubicBezTo>
                    <a:cubicBezTo>
                      <a:pt x="266" y="394"/>
                      <a:pt x="341" y="294"/>
                      <a:pt x="347" y="168"/>
                    </a:cubicBezTo>
                    <a:cubicBezTo>
                      <a:pt x="308" y="165"/>
                      <a:pt x="239" y="127"/>
                      <a:pt x="174" y="6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ja-JP" altLang="en-US" dirty="0">
                  <a:solidFill>
                    <a:schemeClr val="bg2"/>
                  </a:solidFill>
                </a:endParaRPr>
              </a:p>
            </p:txBody>
          </p:sp>
        </p:grpSp>
        <p:grpSp>
          <p:nvGrpSpPr>
            <p:cNvPr id="129" name="グループ化 128"/>
            <p:cNvGrpSpPr>
              <a:grpSpLocks noChangeAspect="1"/>
            </p:cNvGrpSpPr>
            <p:nvPr/>
          </p:nvGrpSpPr>
          <p:grpSpPr bwMode="gray">
            <a:xfrm>
              <a:off x="1640654" y="3476706"/>
              <a:ext cx="407771" cy="528279"/>
              <a:chOff x="863600" y="1071564"/>
              <a:chExt cx="823913" cy="917576"/>
            </a:xfrm>
          </p:grpSpPr>
          <p:sp>
            <p:nvSpPr>
              <p:cNvPr id="130" name="フリーフォーム 129"/>
              <p:cNvSpPr>
                <a:spLocks noChangeAspect="1"/>
              </p:cNvSpPr>
              <p:nvPr/>
            </p:nvSpPr>
            <p:spPr bwMode="gray">
              <a:xfrm>
                <a:off x="863600" y="1071564"/>
                <a:ext cx="823913" cy="917576"/>
              </a:xfrm>
              <a:custGeom>
                <a:avLst/>
                <a:gdLst>
                  <a:gd name="connsiteX0" fmla="*/ 243036 w 823913"/>
                  <a:gd name="connsiteY0" fmla="*/ 469900 h 917575"/>
                  <a:gd name="connsiteX1" fmla="*/ 350633 w 823913"/>
                  <a:gd name="connsiteY1" fmla="*/ 807725 h 917575"/>
                  <a:gd name="connsiteX2" fmla="*/ 385998 w 823913"/>
                  <a:gd name="connsiteY2" fmla="*/ 493977 h 917575"/>
                  <a:gd name="connsiteX3" fmla="*/ 437915 w 823913"/>
                  <a:gd name="connsiteY3" fmla="*/ 493977 h 917575"/>
                  <a:gd name="connsiteX4" fmla="*/ 473280 w 823913"/>
                  <a:gd name="connsiteY4" fmla="*/ 807725 h 917575"/>
                  <a:gd name="connsiteX5" fmla="*/ 580878 w 823913"/>
                  <a:gd name="connsiteY5" fmla="*/ 469900 h 917575"/>
                  <a:gd name="connsiteX6" fmla="*/ 789301 w 823913"/>
                  <a:gd name="connsiteY6" fmla="*/ 527834 h 917575"/>
                  <a:gd name="connsiteX7" fmla="*/ 823913 w 823913"/>
                  <a:gd name="connsiteY7" fmla="*/ 585769 h 917575"/>
                  <a:gd name="connsiteX8" fmla="*/ 823913 w 823913"/>
                  <a:gd name="connsiteY8" fmla="*/ 897260 h 917575"/>
                  <a:gd name="connsiteX9" fmla="*/ 803597 w 823913"/>
                  <a:gd name="connsiteY9" fmla="*/ 917575 h 917575"/>
                  <a:gd name="connsiteX10" fmla="*/ 20316 w 823913"/>
                  <a:gd name="connsiteY10" fmla="*/ 917575 h 917575"/>
                  <a:gd name="connsiteX11" fmla="*/ 0 w 823913"/>
                  <a:gd name="connsiteY11" fmla="*/ 897260 h 917575"/>
                  <a:gd name="connsiteX12" fmla="*/ 0 w 823913"/>
                  <a:gd name="connsiteY12" fmla="*/ 585769 h 917575"/>
                  <a:gd name="connsiteX13" fmla="*/ 34612 w 823913"/>
                  <a:gd name="connsiteY13" fmla="*/ 527834 h 917575"/>
                  <a:gd name="connsiteX14" fmla="*/ 243036 w 823913"/>
                  <a:gd name="connsiteY14" fmla="*/ 469900 h 917575"/>
                  <a:gd name="connsiteX15" fmla="*/ 408782 w 823913"/>
                  <a:gd name="connsiteY15" fmla="*/ 0 h 917575"/>
                  <a:gd name="connsiteX16" fmla="*/ 579439 w 823913"/>
                  <a:gd name="connsiteY16" fmla="*/ 220663 h 917575"/>
                  <a:gd name="connsiteX17" fmla="*/ 408782 w 823913"/>
                  <a:gd name="connsiteY17" fmla="*/ 441326 h 917575"/>
                  <a:gd name="connsiteX18" fmla="*/ 238125 w 823913"/>
                  <a:gd name="connsiteY18" fmla="*/ 220663 h 917575"/>
                  <a:gd name="connsiteX19" fmla="*/ 408782 w 823913"/>
                  <a:gd name="connsiteY19" fmla="*/ 0 h 917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823913" h="917575">
                    <a:moveTo>
                      <a:pt x="243036" y="469900"/>
                    </a:moveTo>
                    <a:cubicBezTo>
                      <a:pt x="243036" y="469900"/>
                      <a:pt x="243036" y="469900"/>
                      <a:pt x="350633" y="807725"/>
                    </a:cubicBezTo>
                    <a:cubicBezTo>
                      <a:pt x="350633" y="807725"/>
                      <a:pt x="350633" y="807725"/>
                      <a:pt x="385998" y="493977"/>
                    </a:cubicBezTo>
                    <a:cubicBezTo>
                      <a:pt x="385998" y="493977"/>
                      <a:pt x="385998" y="493977"/>
                      <a:pt x="437915" y="493977"/>
                    </a:cubicBezTo>
                    <a:cubicBezTo>
                      <a:pt x="437915" y="493977"/>
                      <a:pt x="437915" y="493977"/>
                      <a:pt x="473280" y="807725"/>
                    </a:cubicBezTo>
                    <a:cubicBezTo>
                      <a:pt x="473280" y="807725"/>
                      <a:pt x="473280" y="807725"/>
                      <a:pt x="580878" y="469900"/>
                    </a:cubicBezTo>
                    <a:cubicBezTo>
                      <a:pt x="580878" y="469900"/>
                      <a:pt x="775005" y="523320"/>
                      <a:pt x="789301" y="527834"/>
                    </a:cubicBezTo>
                    <a:cubicBezTo>
                      <a:pt x="823161" y="536863"/>
                      <a:pt x="823913" y="553416"/>
                      <a:pt x="823913" y="585769"/>
                    </a:cubicBezTo>
                    <a:cubicBezTo>
                      <a:pt x="823913" y="585769"/>
                      <a:pt x="823913" y="585769"/>
                      <a:pt x="823913" y="897260"/>
                    </a:cubicBezTo>
                    <a:cubicBezTo>
                      <a:pt x="823913" y="908546"/>
                      <a:pt x="814884" y="917575"/>
                      <a:pt x="803597" y="917575"/>
                    </a:cubicBezTo>
                    <a:cubicBezTo>
                      <a:pt x="803597" y="917575"/>
                      <a:pt x="803597" y="917575"/>
                      <a:pt x="20316" y="917575"/>
                    </a:cubicBezTo>
                    <a:cubicBezTo>
                      <a:pt x="9029" y="917575"/>
                      <a:pt x="0" y="908546"/>
                      <a:pt x="0" y="897260"/>
                    </a:cubicBezTo>
                    <a:cubicBezTo>
                      <a:pt x="0" y="897260"/>
                      <a:pt x="0" y="897260"/>
                      <a:pt x="0" y="585769"/>
                    </a:cubicBezTo>
                    <a:cubicBezTo>
                      <a:pt x="0" y="553416"/>
                      <a:pt x="752" y="536863"/>
                      <a:pt x="34612" y="527834"/>
                    </a:cubicBezTo>
                    <a:cubicBezTo>
                      <a:pt x="48908" y="523320"/>
                      <a:pt x="243036" y="469900"/>
                      <a:pt x="243036" y="469900"/>
                    </a:cubicBezTo>
                    <a:close/>
                    <a:moveTo>
                      <a:pt x="408782" y="0"/>
                    </a:moveTo>
                    <a:cubicBezTo>
                      <a:pt x="503033" y="0"/>
                      <a:pt x="579439" y="98794"/>
                      <a:pt x="579439" y="220663"/>
                    </a:cubicBezTo>
                    <a:cubicBezTo>
                      <a:pt x="579439" y="342532"/>
                      <a:pt x="503033" y="441326"/>
                      <a:pt x="408782" y="441326"/>
                    </a:cubicBezTo>
                    <a:cubicBezTo>
                      <a:pt x="314531" y="441326"/>
                      <a:pt x="238125" y="342532"/>
                      <a:pt x="238125" y="220663"/>
                    </a:cubicBezTo>
                    <a:cubicBezTo>
                      <a:pt x="238125" y="98794"/>
                      <a:pt x="314531" y="0"/>
                      <a:pt x="40878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ja-JP" altLang="en-US" dirty="0">
                  <a:solidFill>
                    <a:schemeClr val="accent6"/>
                  </a:solidFill>
                </a:endParaRPr>
              </a:p>
            </p:txBody>
          </p:sp>
          <p:sp>
            <p:nvSpPr>
              <p:cNvPr id="131" name="Freeform 19"/>
              <p:cNvSpPr>
                <a:spLocks noChangeAspect="1"/>
              </p:cNvSpPr>
              <p:nvPr/>
            </p:nvSpPr>
            <p:spPr bwMode="gray">
              <a:xfrm>
                <a:off x="1141413" y="1174751"/>
                <a:ext cx="260350" cy="296863"/>
              </a:xfrm>
              <a:custGeom>
                <a:avLst/>
                <a:gdLst>
                  <a:gd name="T0" fmla="*/ 174 w 347"/>
                  <a:gd name="T1" fmla="*/ 61 h 394"/>
                  <a:gd name="T2" fmla="*/ 14 w 347"/>
                  <a:gd name="T3" fmla="*/ 60 h 394"/>
                  <a:gd name="T4" fmla="*/ 0 w 347"/>
                  <a:gd name="T5" fmla="*/ 154 h 394"/>
                  <a:gd name="T6" fmla="*/ 174 w 347"/>
                  <a:gd name="T7" fmla="*/ 394 h 394"/>
                  <a:gd name="T8" fmla="*/ 347 w 347"/>
                  <a:gd name="T9" fmla="*/ 168 h 394"/>
                  <a:gd name="T10" fmla="*/ 174 w 347"/>
                  <a:gd name="T11" fmla="*/ 61 h 3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47" h="394">
                    <a:moveTo>
                      <a:pt x="174" y="61"/>
                    </a:moveTo>
                    <a:cubicBezTo>
                      <a:pt x="114" y="0"/>
                      <a:pt x="54" y="20"/>
                      <a:pt x="14" y="60"/>
                    </a:cubicBezTo>
                    <a:cubicBezTo>
                      <a:pt x="5" y="89"/>
                      <a:pt x="0" y="121"/>
                      <a:pt x="0" y="154"/>
                    </a:cubicBezTo>
                    <a:cubicBezTo>
                      <a:pt x="0" y="287"/>
                      <a:pt x="78" y="394"/>
                      <a:pt x="174" y="394"/>
                    </a:cubicBezTo>
                    <a:cubicBezTo>
                      <a:pt x="266" y="394"/>
                      <a:pt x="341" y="294"/>
                      <a:pt x="347" y="168"/>
                    </a:cubicBezTo>
                    <a:cubicBezTo>
                      <a:pt x="308" y="165"/>
                      <a:pt x="239" y="127"/>
                      <a:pt x="174" y="6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ja-JP" altLang="en-US" dirty="0">
                  <a:solidFill>
                    <a:schemeClr val="bg2"/>
                  </a:solidFill>
                </a:endParaRPr>
              </a:p>
            </p:txBody>
          </p:sp>
        </p:grpSp>
        <p:grpSp>
          <p:nvGrpSpPr>
            <p:cNvPr id="135" name="グループ化 134"/>
            <p:cNvGrpSpPr>
              <a:grpSpLocks noChangeAspect="1"/>
            </p:cNvGrpSpPr>
            <p:nvPr/>
          </p:nvGrpSpPr>
          <p:grpSpPr bwMode="gray">
            <a:xfrm>
              <a:off x="2134499" y="3476706"/>
              <a:ext cx="407771" cy="528279"/>
              <a:chOff x="863600" y="1071564"/>
              <a:chExt cx="823913" cy="917576"/>
            </a:xfrm>
          </p:grpSpPr>
          <p:sp>
            <p:nvSpPr>
              <p:cNvPr id="136" name="フリーフォーム 135"/>
              <p:cNvSpPr>
                <a:spLocks noChangeAspect="1"/>
              </p:cNvSpPr>
              <p:nvPr/>
            </p:nvSpPr>
            <p:spPr bwMode="gray">
              <a:xfrm>
                <a:off x="863600" y="1071564"/>
                <a:ext cx="823913" cy="917576"/>
              </a:xfrm>
              <a:custGeom>
                <a:avLst/>
                <a:gdLst>
                  <a:gd name="connsiteX0" fmla="*/ 243036 w 823913"/>
                  <a:gd name="connsiteY0" fmla="*/ 469900 h 917575"/>
                  <a:gd name="connsiteX1" fmla="*/ 350633 w 823913"/>
                  <a:gd name="connsiteY1" fmla="*/ 807725 h 917575"/>
                  <a:gd name="connsiteX2" fmla="*/ 385998 w 823913"/>
                  <a:gd name="connsiteY2" fmla="*/ 493977 h 917575"/>
                  <a:gd name="connsiteX3" fmla="*/ 437915 w 823913"/>
                  <a:gd name="connsiteY3" fmla="*/ 493977 h 917575"/>
                  <a:gd name="connsiteX4" fmla="*/ 473280 w 823913"/>
                  <a:gd name="connsiteY4" fmla="*/ 807725 h 917575"/>
                  <a:gd name="connsiteX5" fmla="*/ 580878 w 823913"/>
                  <a:gd name="connsiteY5" fmla="*/ 469900 h 917575"/>
                  <a:gd name="connsiteX6" fmla="*/ 789301 w 823913"/>
                  <a:gd name="connsiteY6" fmla="*/ 527834 h 917575"/>
                  <a:gd name="connsiteX7" fmla="*/ 823913 w 823913"/>
                  <a:gd name="connsiteY7" fmla="*/ 585769 h 917575"/>
                  <a:gd name="connsiteX8" fmla="*/ 823913 w 823913"/>
                  <a:gd name="connsiteY8" fmla="*/ 897260 h 917575"/>
                  <a:gd name="connsiteX9" fmla="*/ 803597 w 823913"/>
                  <a:gd name="connsiteY9" fmla="*/ 917575 h 917575"/>
                  <a:gd name="connsiteX10" fmla="*/ 20316 w 823913"/>
                  <a:gd name="connsiteY10" fmla="*/ 917575 h 917575"/>
                  <a:gd name="connsiteX11" fmla="*/ 0 w 823913"/>
                  <a:gd name="connsiteY11" fmla="*/ 897260 h 917575"/>
                  <a:gd name="connsiteX12" fmla="*/ 0 w 823913"/>
                  <a:gd name="connsiteY12" fmla="*/ 585769 h 917575"/>
                  <a:gd name="connsiteX13" fmla="*/ 34612 w 823913"/>
                  <a:gd name="connsiteY13" fmla="*/ 527834 h 917575"/>
                  <a:gd name="connsiteX14" fmla="*/ 243036 w 823913"/>
                  <a:gd name="connsiteY14" fmla="*/ 469900 h 917575"/>
                  <a:gd name="connsiteX15" fmla="*/ 408782 w 823913"/>
                  <a:gd name="connsiteY15" fmla="*/ 0 h 917575"/>
                  <a:gd name="connsiteX16" fmla="*/ 579439 w 823913"/>
                  <a:gd name="connsiteY16" fmla="*/ 220663 h 917575"/>
                  <a:gd name="connsiteX17" fmla="*/ 408782 w 823913"/>
                  <a:gd name="connsiteY17" fmla="*/ 441326 h 917575"/>
                  <a:gd name="connsiteX18" fmla="*/ 238125 w 823913"/>
                  <a:gd name="connsiteY18" fmla="*/ 220663 h 917575"/>
                  <a:gd name="connsiteX19" fmla="*/ 408782 w 823913"/>
                  <a:gd name="connsiteY19" fmla="*/ 0 h 917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823913" h="917575">
                    <a:moveTo>
                      <a:pt x="243036" y="469900"/>
                    </a:moveTo>
                    <a:cubicBezTo>
                      <a:pt x="243036" y="469900"/>
                      <a:pt x="243036" y="469900"/>
                      <a:pt x="350633" y="807725"/>
                    </a:cubicBezTo>
                    <a:cubicBezTo>
                      <a:pt x="350633" y="807725"/>
                      <a:pt x="350633" y="807725"/>
                      <a:pt x="385998" y="493977"/>
                    </a:cubicBezTo>
                    <a:cubicBezTo>
                      <a:pt x="385998" y="493977"/>
                      <a:pt x="385998" y="493977"/>
                      <a:pt x="437915" y="493977"/>
                    </a:cubicBezTo>
                    <a:cubicBezTo>
                      <a:pt x="437915" y="493977"/>
                      <a:pt x="437915" y="493977"/>
                      <a:pt x="473280" y="807725"/>
                    </a:cubicBezTo>
                    <a:cubicBezTo>
                      <a:pt x="473280" y="807725"/>
                      <a:pt x="473280" y="807725"/>
                      <a:pt x="580878" y="469900"/>
                    </a:cubicBezTo>
                    <a:cubicBezTo>
                      <a:pt x="580878" y="469900"/>
                      <a:pt x="775005" y="523320"/>
                      <a:pt x="789301" y="527834"/>
                    </a:cubicBezTo>
                    <a:cubicBezTo>
                      <a:pt x="823161" y="536863"/>
                      <a:pt x="823913" y="553416"/>
                      <a:pt x="823913" y="585769"/>
                    </a:cubicBezTo>
                    <a:cubicBezTo>
                      <a:pt x="823913" y="585769"/>
                      <a:pt x="823913" y="585769"/>
                      <a:pt x="823913" y="897260"/>
                    </a:cubicBezTo>
                    <a:cubicBezTo>
                      <a:pt x="823913" y="908546"/>
                      <a:pt x="814884" y="917575"/>
                      <a:pt x="803597" y="917575"/>
                    </a:cubicBezTo>
                    <a:cubicBezTo>
                      <a:pt x="803597" y="917575"/>
                      <a:pt x="803597" y="917575"/>
                      <a:pt x="20316" y="917575"/>
                    </a:cubicBezTo>
                    <a:cubicBezTo>
                      <a:pt x="9029" y="917575"/>
                      <a:pt x="0" y="908546"/>
                      <a:pt x="0" y="897260"/>
                    </a:cubicBezTo>
                    <a:cubicBezTo>
                      <a:pt x="0" y="897260"/>
                      <a:pt x="0" y="897260"/>
                      <a:pt x="0" y="585769"/>
                    </a:cubicBezTo>
                    <a:cubicBezTo>
                      <a:pt x="0" y="553416"/>
                      <a:pt x="752" y="536863"/>
                      <a:pt x="34612" y="527834"/>
                    </a:cubicBezTo>
                    <a:cubicBezTo>
                      <a:pt x="48908" y="523320"/>
                      <a:pt x="243036" y="469900"/>
                      <a:pt x="243036" y="469900"/>
                    </a:cubicBezTo>
                    <a:close/>
                    <a:moveTo>
                      <a:pt x="408782" y="0"/>
                    </a:moveTo>
                    <a:cubicBezTo>
                      <a:pt x="503033" y="0"/>
                      <a:pt x="579439" y="98794"/>
                      <a:pt x="579439" y="220663"/>
                    </a:cubicBezTo>
                    <a:cubicBezTo>
                      <a:pt x="579439" y="342532"/>
                      <a:pt x="503033" y="441326"/>
                      <a:pt x="408782" y="441326"/>
                    </a:cubicBezTo>
                    <a:cubicBezTo>
                      <a:pt x="314531" y="441326"/>
                      <a:pt x="238125" y="342532"/>
                      <a:pt x="238125" y="220663"/>
                    </a:cubicBezTo>
                    <a:cubicBezTo>
                      <a:pt x="238125" y="98794"/>
                      <a:pt x="314531" y="0"/>
                      <a:pt x="40878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ja-JP" altLang="en-US" dirty="0">
                  <a:solidFill>
                    <a:schemeClr val="accent6"/>
                  </a:solidFill>
                </a:endParaRPr>
              </a:p>
            </p:txBody>
          </p:sp>
          <p:sp>
            <p:nvSpPr>
              <p:cNvPr id="137" name="Freeform 19"/>
              <p:cNvSpPr>
                <a:spLocks noChangeAspect="1"/>
              </p:cNvSpPr>
              <p:nvPr/>
            </p:nvSpPr>
            <p:spPr bwMode="gray">
              <a:xfrm>
                <a:off x="1141413" y="1174751"/>
                <a:ext cx="260350" cy="296863"/>
              </a:xfrm>
              <a:custGeom>
                <a:avLst/>
                <a:gdLst>
                  <a:gd name="T0" fmla="*/ 174 w 347"/>
                  <a:gd name="T1" fmla="*/ 61 h 394"/>
                  <a:gd name="T2" fmla="*/ 14 w 347"/>
                  <a:gd name="T3" fmla="*/ 60 h 394"/>
                  <a:gd name="T4" fmla="*/ 0 w 347"/>
                  <a:gd name="T5" fmla="*/ 154 h 394"/>
                  <a:gd name="T6" fmla="*/ 174 w 347"/>
                  <a:gd name="T7" fmla="*/ 394 h 394"/>
                  <a:gd name="T8" fmla="*/ 347 w 347"/>
                  <a:gd name="T9" fmla="*/ 168 h 394"/>
                  <a:gd name="T10" fmla="*/ 174 w 347"/>
                  <a:gd name="T11" fmla="*/ 61 h 3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47" h="394">
                    <a:moveTo>
                      <a:pt x="174" y="61"/>
                    </a:moveTo>
                    <a:cubicBezTo>
                      <a:pt x="114" y="0"/>
                      <a:pt x="54" y="20"/>
                      <a:pt x="14" y="60"/>
                    </a:cubicBezTo>
                    <a:cubicBezTo>
                      <a:pt x="5" y="89"/>
                      <a:pt x="0" y="121"/>
                      <a:pt x="0" y="154"/>
                    </a:cubicBezTo>
                    <a:cubicBezTo>
                      <a:pt x="0" y="287"/>
                      <a:pt x="78" y="394"/>
                      <a:pt x="174" y="394"/>
                    </a:cubicBezTo>
                    <a:cubicBezTo>
                      <a:pt x="266" y="394"/>
                      <a:pt x="341" y="294"/>
                      <a:pt x="347" y="168"/>
                    </a:cubicBezTo>
                    <a:cubicBezTo>
                      <a:pt x="308" y="165"/>
                      <a:pt x="239" y="127"/>
                      <a:pt x="174" y="6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ja-JP" altLang="en-US" dirty="0">
                  <a:solidFill>
                    <a:schemeClr val="bg2"/>
                  </a:solidFill>
                </a:endParaRPr>
              </a:p>
            </p:txBody>
          </p:sp>
        </p:grpSp>
        <p:grpSp>
          <p:nvGrpSpPr>
            <p:cNvPr id="138" name="グループ化 137"/>
            <p:cNvGrpSpPr>
              <a:grpSpLocks noChangeAspect="1"/>
            </p:cNvGrpSpPr>
            <p:nvPr/>
          </p:nvGrpSpPr>
          <p:grpSpPr bwMode="gray">
            <a:xfrm>
              <a:off x="2628344" y="3476706"/>
              <a:ext cx="407771" cy="528279"/>
              <a:chOff x="863600" y="1071564"/>
              <a:chExt cx="823913" cy="917576"/>
            </a:xfrm>
          </p:grpSpPr>
          <p:sp>
            <p:nvSpPr>
              <p:cNvPr id="139" name="フリーフォーム 138"/>
              <p:cNvSpPr>
                <a:spLocks noChangeAspect="1"/>
              </p:cNvSpPr>
              <p:nvPr/>
            </p:nvSpPr>
            <p:spPr bwMode="gray">
              <a:xfrm>
                <a:off x="863600" y="1071564"/>
                <a:ext cx="823913" cy="917576"/>
              </a:xfrm>
              <a:custGeom>
                <a:avLst/>
                <a:gdLst>
                  <a:gd name="connsiteX0" fmla="*/ 243036 w 823913"/>
                  <a:gd name="connsiteY0" fmla="*/ 469900 h 917575"/>
                  <a:gd name="connsiteX1" fmla="*/ 350633 w 823913"/>
                  <a:gd name="connsiteY1" fmla="*/ 807725 h 917575"/>
                  <a:gd name="connsiteX2" fmla="*/ 385998 w 823913"/>
                  <a:gd name="connsiteY2" fmla="*/ 493977 h 917575"/>
                  <a:gd name="connsiteX3" fmla="*/ 437915 w 823913"/>
                  <a:gd name="connsiteY3" fmla="*/ 493977 h 917575"/>
                  <a:gd name="connsiteX4" fmla="*/ 473280 w 823913"/>
                  <a:gd name="connsiteY4" fmla="*/ 807725 h 917575"/>
                  <a:gd name="connsiteX5" fmla="*/ 580878 w 823913"/>
                  <a:gd name="connsiteY5" fmla="*/ 469900 h 917575"/>
                  <a:gd name="connsiteX6" fmla="*/ 789301 w 823913"/>
                  <a:gd name="connsiteY6" fmla="*/ 527834 h 917575"/>
                  <a:gd name="connsiteX7" fmla="*/ 823913 w 823913"/>
                  <a:gd name="connsiteY7" fmla="*/ 585769 h 917575"/>
                  <a:gd name="connsiteX8" fmla="*/ 823913 w 823913"/>
                  <a:gd name="connsiteY8" fmla="*/ 897260 h 917575"/>
                  <a:gd name="connsiteX9" fmla="*/ 803597 w 823913"/>
                  <a:gd name="connsiteY9" fmla="*/ 917575 h 917575"/>
                  <a:gd name="connsiteX10" fmla="*/ 20316 w 823913"/>
                  <a:gd name="connsiteY10" fmla="*/ 917575 h 917575"/>
                  <a:gd name="connsiteX11" fmla="*/ 0 w 823913"/>
                  <a:gd name="connsiteY11" fmla="*/ 897260 h 917575"/>
                  <a:gd name="connsiteX12" fmla="*/ 0 w 823913"/>
                  <a:gd name="connsiteY12" fmla="*/ 585769 h 917575"/>
                  <a:gd name="connsiteX13" fmla="*/ 34612 w 823913"/>
                  <a:gd name="connsiteY13" fmla="*/ 527834 h 917575"/>
                  <a:gd name="connsiteX14" fmla="*/ 243036 w 823913"/>
                  <a:gd name="connsiteY14" fmla="*/ 469900 h 917575"/>
                  <a:gd name="connsiteX15" fmla="*/ 408782 w 823913"/>
                  <a:gd name="connsiteY15" fmla="*/ 0 h 917575"/>
                  <a:gd name="connsiteX16" fmla="*/ 579439 w 823913"/>
                  <a:gd name="connsiteY16" fmla="*/ 220663 h 917575"/>
                  <a:gd name="connsiteX17" fmla="*/ 408782 w 823913"/>
                  <a:gd name="connsiteY17" fmla="*/ 441326 h 917575"/>
                  <a:gd name="connsiteX18" fmla="*/ 238125 w 823913"/>
                  <a:gd name="connsiteY18" fmla="*/ 220663 h 917575"/>
                  <a:gd name="connsiteX19" fmla="*/ 408782 w 823913"/>
                  <a:gd name="connsiteY19" fmla="*/ 0 h 917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823913" h="917575">
                    <a:moveTo>
                      <a:pt x="243036" y="469900"/>
                    </a:moveTo>
                    <a:cubicBezTo>
                      <a:pt x="243036" y="469900"/>
                      <a:pt x="243036" y="469900"/>
                      <a:pt x="350633" y="807725"/>
                    </a:cubicBezTo>
                    <a:cubicBezTo>
                      <a:pt x="350633" y="807725"/>
                      <a:pt x="350633" y="807725"/>
                      <a:pt x="385998" y="493977"/>
                    </a:cubicBezTo>
                    <a:cubicBezTo>
                      <a:pt x="385998" y="493977"/>
                      <a:pt x="385998" y="493977"/>
                      <a:pt x="437915" y="493977"/>
                    </a:cubicBezTo>
                    <a:cubicBezTo>
                      <a:pt x="437915" y="493977"/>
                      <a:pt x="437915" y="493977"/>
                      <a:pt x="473280" y="807725"/>
                    </a:cubicBezTo>
                    <a:cubicBezTo>
                      <a:pt x="473280" y="807725"/>
                      <a:pt x="473280" y="807725"/>
                      <a:pt x="580878" y="469900"/>
                    </a:cubicBezTo>
                    <a:cubicBezTo>
                      <a:pt x="580878" y="469900"/>
                      <a:pt x="775005" y="523320"/>
                      <a:pt x="789301" y="527834"/>
                    </a:cubicBezTo>
                    <a:cubicBezTo>
                      <a:pt x="823161" y="536863"/>
                      <a:pt x="823913" y="553416"/>
                      <a:pt x="823913" y="585769"/>
                    </a:cubicBezTo>
                    <a:cubicBezTo>
                      <a:pt x="823913" y="585769"/>
                      <a:pt x="823913" y="585769"/>
                      <a:pt x="823913" y="897260"/>
                    </a:cubicBezTo>
                    <a:cubicBezTo>
                      <a:pt x="823913" y="908546"/>
                      <a:pt x="814884" y="917575"/>
                      <a:pt x="803597" y="917575"/>
                    </a:cubicBezTo>
                    <a:cubicBezTo>
                      <a:pt x="803597" y="917575"/>
                      <a:pt x="803597" y="917575"/>
                      <a:pt x="20316" y="917575"/>
                    </a:cubicBezTo>
                    <a:cubicBezTo>
                      <a:pt x="9029" y="917575"/>
                      <a:pt x="0" y="908546"/>
                      <a:pt x="0" y="897260"/>
                    </a:cubicBezTo>
                    <a:cubicBezTo>
                      <a:pt x="0" y="897260"/>
                      <a:pt x="0" y="897260"/>
                      <a:pt x="0" y="585769"/>
                    </a:cubicBezTo>
                    <a:cubicBezTo>
                      <a:pt x="0" y="553416"/>
                      <a:pt x="752" y="536863"/>
                      <a:pt x="34612" y="527834"/>
                    </a:cubicBezTo>
                    <a:cubicBezTo>
                      <a:pt x="48908" y="523320"/>
                      <a:pt x="243036" y="469900"/>
                      <a:pt x="243036" y="469900"/>
                    </a:cubicBezTo>
                    <a:close/>
                    <a:moveTo>
                      <a:pt x="408782" y="0"/>
                    </a:moveTo>
                    <a:cubicBezTo>
                      <a:pt x="503033" y="0"/>
                      <a:pt x="579439" y="98794"/>
                      <a:pt x="579439" y="220663"/>
                    </a:cubicBezTo>
                    <a:cubicBezTo>
                      <a:pt x="579439" y="342532"/>
                      <a:pt x="503033" y="441326"/>
                      <a:pt x="408782" y="441326"/>
                    </a:cubicBezTo>
                    <a:cubicBezTo>
                      <a:pt x="314531" y="441326"/>
                      <a:pt x="238125" y="342532"/>
                      <a:pt x="238125" y="220663"/>
                    </a:cubicBezTo>
                    <a:cubicBezTo>
                      <a:pt x="238125" y="98794"/>
                      <a:pt x="314531" y="0"/>
                      <a:pt x="40878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ja-JP" altLang="en-US" dirty="0">
                  <a:solidFill>
                    <a:schemeClr val="accent6"/>
                  </a:solidFill>
                </a:endParaRPr>
              </a:p>
            </p:txBody>
          </p:sp>
          <p:sp>
            <p:nvSpPr>
              <p:cNvPr id="140" name="Freeform 19"/>
              <p:cNvSpPr>
                <a:spLocks noChangeAspect="1"/>
              </p:cNvSpPr>
              <p:nvPr/>
            </p:nvSpPr>
            <p:spPr bwMode="gray">
              <a:xfrm>
                <a:off x="1141413" y="1174751"/>
                <a:ext cx="260350" cy="296863"/>
              </a:xfrm>
              <a:custGeom>
                <a:avLst/>
                <a:gdLst>
                  <a:gd name="T0" fmla="*/ 174 w 347"/>
                  <a:gd name="T1" fmla="*/ 61 h 394"/>
                  <a:gd name="T2" fmla="*/ 14 w 347"/>
                  <a:gd name="T3" fmla="*/ 60 h 394"/>
                  <a:gd name="T4" fmla="*/ 0 w 347"/>
                  <a:gd name="T5" fmla="*/ 154 h 394"/>
                  <a:gd name="T6" fmla="*/ 174 w 347"/>
                  <a:gd name="T7" fmla="*/ 394 h 394"/>
                  <a:gd name="T8" fmla="*/ 347 w 347"/>
                  <a:gd name="T9" fmla="*/ 168 h 394"/>
                  <a:gd name="T10" fmla="*/ 174 w 347"/>
                  <a:gd name="T11" fmla="*/ 61 h 3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47" h="394">
                    <a:moveTo>
                      <a:pt x="174" y="61"/>
                    </a:moveTo>
                    <a:cubicBezTo>
                      <a:pt x="114" y="0"/>
                      <a:pt x="54" y="20"/>
                      <a:pt x="14" y="60"/>
                    </a:cubicBezTo>
                    <a:cubicBezTo>
                      <a:pt x="5" y="89"/>
                      <a:pt x="0" y="121"/>
                      <a:pt x="0" y="154"/>
                    </a:cubicBezTo>
                    <a:cubicBezTo>
                      <a:pt x="0" y="287"/>
                      <a:pt x="78" y="394"/>
                      <a:pt x="174" y="394"/>
                    </a:cubicBezTo>
                    <a:cubicBezTo>
                      <a:pt x="266" y="394"/>
                      <a:pt x="341" y="294"/>
                      <a:pt x="347" y="168"/>
                    </a:cubicBezTo>
                    <a:cubicBezTo>
                      <a:pt x="308" y="165"/>
                      <a:pt x="239" y="127"/>
                      <a:pt x="174" y="6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ja-JP" altLang="en-US" dirty="0">
                  <a:solidFill>
                    <a:schemeClr val="bg2"/>
                  </a:solidFill>
                </a:endParaRPr>
              </a:p>
            </p:txBody>
          </p:sp>
        </p:grpSp>
        <p:grpSp>
          <p:nvGrpSpPr>
            <p:cNvPr id="141" name="グループ化 140"/>
            <p:cNvGrpSpPr>
              <a:grpSpLocks noChangeAspect="1"/>
            </p:cNvGrpSpPr>
            <p:nvPr/>
          </p:nvGrpSpPr>
          <p:grpSpPr bwMode="gray">
            <a:xfrm>
              <a:off x="3122189" y="3476706"/>
              <a:ext cx="407771" cy="528279"/>
              <a:chOff x="863600" y="1071564"/>
              <a:chExt cx="823913" cy="917576"/>
            </a:xfrm>
          </p:grpSpPr>
          <p:sp>
            <p:nvSpPr>
              <p:cNvPr id="142" name="フリーフォーム 141"/>
              <p:cNvSpPr>
                <a:spLocks noChangeAspect="1"/>
              </p:cNvSpPr>
              <p:nvPr/>
            </p:nvSpPr>
            <p:spPr bwMode="gray">
              <a:xfrm>
                <a:off x="863600" y="1071564"/>
                <a:ext cx="823913" cy="917576"/>
              </a:xfrm>
              <a:custGeom>
                <a:avLst/>
                <a:gdLst>
                  <a:gd name="connsiteX0" fmla="*/ 243036 w 823913"/>
                  <a:gd name="connsiteY0" fmla="*/ 469900 h 917575"/>
                  <a:gd name="connsiteX1" fmla="*/ 350633 w 823913"/>
                  <a:gd name="connsiteY1" fmla="*/ 807725 h 917575"/>
                  <a:gd name="connsiteX2" fmla="*/ 385998 w 823913"/>
                  <a:gd name="connsiteY2" fmla="*/ 493977 h 917575"/>
                  <a:gd name="connsiteX3" fmla="*/ 437915 w 823913"/>
                  <a:gd name="connsiteY3" fmla="*/ 493977 h 917575"/>
                  <a:gd name="connsiteX4" fmla="*/ 473280 w 823913"/>
                  <a:gd name="connsiteY4" fmla="*/ 807725 h 917575"/>
                  <a:gd name="connsiteX5" fmla="*/ 580878 w 823913"/>
                  <a:gd name="connsiteY5" fmla="*/ 469900 h 917575"/>
                  <a:gd name="connsiteX6" fmla="*/ 789301 w 823913"/>
                  <a:gd name="connsiteY6" fmla="*/ 527834 h 917575"/>
                  <a:gd name="connsiteX7" fmla="*/ 823913 w 823913"/>
                  <a:gd name="connsiteY7" fmla="*/ 585769 h 917575"/>
                  <a:gd name="connsiteX8" fmla="*/ 823913 w 823913"/>
                  <a:gd name="connsiteY8" fmla="*/ 897260 h 917575"/>
                  <a:gd name="connsiteX9" fmla="*/ 803597 w 823913"/>
                  <a:gd name="connsiteY9" fmla="*/ 917575 h 917575"/>
                  <a:gd name="connsiteX10" fmla="*/ 20316 w 823913"/>
                  <a:gd name="connsiteY10" fmla="*/ 917575 h 917575"/>
                  <a:gd name="connsiteX11" fmla="*/ 0 w 823913"/>
                  <a:gd name="connsiteY11" fmla="*/ 897260 h 917575"/>
                  <a:gd name="connsiteX12" fmla="*/ 0 w 823913"/>
                  <a:gd name="connsiteY12" fmla="*/ 585769 h 917575"/>
                  <a:gd name="connsiteX13" fmla="*/ 34612 w 823913"/>
                  <a:gd name="connsiteY13" fmla="*/ 527834 h 917575"/>
                  <a:gd name="connsiteX14" fmla="*/ 243036 w 823913"/>
                  <a:gd name="connsiteY14" fmla="*/ 469900 h 917575"/>
                  <a:gd name="connsiteX15" fmla="*/ 408782 w 823913"/>
                  <a:gd name="connsiteY15" fmla="*/ 0 h 917575"/>
                  <a:gd name="connsiteX16" fmla="*/ 579439 w 823913"/>
                  <a:gd name="connsiteY16" fmla="*/ 220663 h 917575"/>
                  <a:gd name="connsiteX17" fmla="*/ 408782 w 823913"/>
                  <a:gd name="connsiteY17" fmla="*/ 441326 h 917575"/>
                  <a:gd name="connsiteX18" fmla="*/ 238125 w 823913"/>
                  <a:gd name="connsiteY18" fmla="*/ 220663 h 917575"/>
                  <a:gd name="connsiteX19" fmla="*/ 408782 w 823913"/>
                  <a:gd name="connsiteY19" fmla="*/ 0 h 917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823913" h="917575">
                    <a:moveTo>
                      <a:pt x="243036" y="469900"/>
                    </a:moveTo>
                    <a:cubicBezTo>
                      <a:pt x="243036" y="469900"/>
                      <a:pt x="243036" y="469900"/>
                      <a:pt x="350633" y="807725"/>
                    </a:cubicBezTo>
                    <a:cubicBezTo>
                      <a:pt x="350633" y="807725"/>
                      <a:pt x="350633" y="807725"/>
                      <a:pt x="385998" y="493977"/>
                    </a:cubicBezTo>
                    <a:cubicBezTo>
                      <a:pt x="385998" y="493977"/>
                      <a:pt x="385998" y="493977"/>
                      <a:pt x="437915" y="493977"/>
                    </a:cubicBezTo>
                    <a:cubicBezTo>
                      <a:pt x="437915" y="493977"/>
                      <a:pt x="437915" y="493977"/>
                      <a:pt x="473280" y="807725"/>
                    </a:cubicBezTo>
                    <a:cubicBezTo>
                      <a:pt x="473280" y="807725"/>
                      <a:pt x="473280" y="807725"/>
                      <a:pt x="580878" y="469900"/>
                    </a:cubicBezTo>
                    <a:cubicBezTo>
                      <a:pt x="580878" y="469900"/>
                      <a:pt x="775005" y="523320"/>
                      <a:pt x="789301" y="527834"/>
                    </a:cubicBezTo>
                    <a:cubicBezTo>
                      <a:pt x="823161" y="536863"/>
                      <a:pt x="823913" y="553416"/>
                      <a:pt x="823913" y="585769"/>
                    </a:cubicBezTo>
                    <a:cubicBezTo>
                      <a:pt x="823913" y="585769"/>
                      <a:pt x="823913" y="585769"/>
                      <a:pt x="823913" y="897260"/>
                    </a:cubicBezTo>
                    <a:cubicBezTo>
                      <a:pt x="823913" y="908546"/>
                      <a:pt x="814884" y="917575"/>
                      <a:pt x="803597" y="917575"/>
                    </a:cubicBezTo>
                    <a:cubicBezTo>
                      <a:pt x="803597" y="917575"/>
                      <a:pt x="803597" y="917575"/>
                      <a:pt x="20316" y="917575"/>
                    </a:cubicBezTo>
                    <a:cubicBezTo>
                      <a:pt x="9029" y="917575"/>
                      <a:pt x="0" y="908546"/>
                      <a:pt x="0" y="897260"/>
                    </a:cubicBezTo>
                    <a:cubicBezTo>
                      <a:pt x="0" y="897260"/>
                      <a:pt x="0" y="897260"/>
                      <a:pt x="0" y="585769"/>
                    </a:cubicBezTo>
                    <a:cubicBezTo>
                      <a:pt x="0" y="553416"/>
                      <a:pt x="752" y="536863"/>
                      <a:pt x="34612" y="527834"/>
                    </a:cubicBezTo>
                    <a:cubicBezTo>
                      <a:pt x="48908" y="523320"/>
                      <a:pt x="243036" y="469900"/>
                      <a:pt x="243036" y="469900"/>
                    </a:cubicBezTo>
                    <a:close/>
                    <a:moveTo>
                      <a:pt x="408782" y="0"/>
                    </a:moveTo>
                    <a:cubicBezTo>
                      <a:pt x="503033" y="0"/>
                      <a:pt x="579439" y="98794"/>
                      <a:pt x="579439" y="220663"/>
                    </a:cubicBezTo>
                    <a:cubicBezTo>
                      <a:pt x="579439" y="342532"/>
                      <a:pt x="503033" y="441326"/>
                      <a:pt x="408782" y="441326"/>
                    </a:cubicBezTo>
                    <a:cubicBezTo>
                      <a:pt x="314531" y="441326"/>
                      <a:pt x="238125" y="342532"/>
                      <a:pt x="238125" y="220663"/>
                    </a:cubicBezTo>
                    <a:cubicBezTo>
                      <a:pt x="238125" y="98794"/>
                      <a:pt x="314531" y="0"/>
                      <a:pt x="40878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ja-JP" altLang="en-US" dirty="0">
                  <a:solidFill>
                    <a:schemeClr val="accent6"/>
                  </a:solidFill>
                </a:endParaRPr>
              </a:p>
            </p:txBody>
          </p:sp>
          <p:sp>
            <p:nvSpPr>
              <p:cNvPr id="143" name="Freeform 19"/>
              <p:cNvSpPr>
                <a:spLocks noChangeAspect="1"/>
              </p:cNvSpPr>
              <p:nvPr/>
            </p:nvSpPr>
            <p:spPr bwMode="gray">
              <a:xfrm>
                <a:off x="1141413" y="1174751"/>
                <a:ext cx="260350" cy="296863"/>
              </a:xfrm>
              <a:custGeom>
                <a:avLst/>
                <a:gdLst>
                  <a:gd name="T0" fmla="*/ 174 w 347"/>
                  <a:gd name="T1" fmla="*/ 61 h 394"/>
                  <a:gd name="T2" fmla="*/ 14 w 347"/>
                  <a:gd name="T3" fmla="*/ 60 h 394"/>
                  <a:gd name="T4" fmla="*/ 0 w 347"/>
                  <a:gd name="T5" fmla="*/ 154 h 394"/>
                  <a:gd name="T6" fmla="*/ 174 w 347"/>
                  <a:gd name="T7" fmla="*/ 394 h 394"/>
                  <a:gd name="T8" fmla="*/ 347 w 347"/>
                  <a:gd name="T9" fmla="*/ 168 h 394"/>
                  <a:gd name="T10" fmla="*/ 174 w 347"/>
                  <a:gd name="T11" fmla="*/ 61 h 3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47" h="394">
                    <a:moveTo>
                      <a:pt x="174" y="61"/>
                    </a:moveTo>
                    <a:cubicBezTo>
                      <a:pt x="114" y="0"/>
                      <a:pt x="54" y="20"/>
                      <a:pt x="14" y="60"/>
                    </a:cubicBezTo>
                    <a:cubicBezTo>
                      <a:pt x="5" y="89"/>
                      <a:pt x="0" y="121"/>
                      <a:pt x="0" y="154"/>
                    </a:cubicBezTo>
                    <a:cubicBezTo>
                      <a:pt x="0" y="287"/>
                      <a:pt x="78" y="394"/>
                      <a:pt x="174" y="394"/>
                    </a:cubicBezTo>
                    <a:cubicBezTo>
                      <a:pt x="266" y="394"/>
                      <a:pt x="341" y="294"/>
                      <a:pt x="347" y="168"/>
                    </a:cubicBezTo>
                    <a:cubicBezTo>
                      <a:pt x="308" y="165"/>
                      <a:pt x="239" y="127"/>
                      <a:pt x="174" y="6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ja-JP" altLang="en-US" dirty="0">
                  <a:solidFill>
                    <a:schemeClr val="bg2"/>
                  </a:solidFill>
                </a:endParaRPr>
              </a:p>
            </p:txBody>
          </p:sp>
        </p:grpSp>
      </p:grpSp>
      <p:sp>
        <p:nvSpPr>
          <p:cNvPr id="145" name="右矢印 144"/>
          <p:cNvSpPr/>
          <p:nvPr/>
        </p:nvSpPr>
        <p:spPr bwMode="auto">
          <a:xfrm rot="8396681" flipH="1">
            <a:off x="3473681" y="3231884"/>
            <a:ext cx="670058" cy="387967"/>
          </a:xfrm>
          <a:prstGeom prst="rightArrow">
            <a:avLst/>
          </a:prstGeom>
          <a:gradFill>
            <a:gsLst>
              <a:gs pos="0">
                <a:srgbClr val="002B62">
                  <a:lumMod val="90000"/>
                  <a:lumOff val="10000"/>
                </a:srgbClr>
              </a:gs>
              <a:gs pos="78000">
                <a:srgbClr val="002B62">
                  <a:lumMod val="68000"/>
                  <a:lumOff val="32000"/>
                </a:srgbClr>
              </a:gs>
              <a:gs pos="100000">
                <a:srgbClr val="002B62">
                  <a:alpha val="0"/>
                  <a:lumMod val="0"/>
                  <a:lumOff val="100000"/>
                </a:srgbClr>
              </a:gs>
            </a:gsLst>
            <a:lin ang="10800000" scaled="1"/>
          </a:gradFill>
          <a:ln w="19050"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>
              <a:latin typeface="+mj-ea"/>
              <a:ea typeface="+mj-ea"/>
            </a:endParaRPr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30" y="571018"/>
            <a:ext cx="8992379" cy="823031"/>
          </a:xfrm>
          <a:prstGeom prst="rect">
            <a:avLst/>
          </a:prstGeom>
        </p:spPr>
      </p:pic>
      <p:pic>
        <p:nvPicPr>
          <p:cNvPr id="96" name="図 9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7771" y="1269951"/>
            <a:ext cx="810838" cy="3353091"/>
          </a:xfrm>
          <a:prstGeom prst="rect">
            <a:avLst/>
          </a:prstGeom>
        </p:spPr>
      </p:pic>
      <p:pic>
        <p:nvPicPr>
          <p:cNvPr id="97" name="図 9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0935" y="4484066"/>
            <a:ext cx="4182218" cy="591363"/>
          </a:xfrm>
          <a:prstGeom prst="rect">
            <a:avLst/>
          </a:prstGeom>
        </p:spPr>
      </p:pic>
      <p:pic>
        <p:nvPicPr>
          <p:cNvPr id="100" name="図 9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5240" y="3622290"/>
            <a:ext cx="5035732" cy="713294"/>
          </a:xfrm>
          <a:prstGeom prst="rect">
            <a:avLst/>
          </a:prstGeom>
        </p:spPr>
      </p:pic>
      <p:pic>
        <p:nvPicPr>
          <p:cNvPr id="101" name="図 10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2313" y="2168945"/>
            <a:ext cx="2792210" cy="1261981"/>
          </a:xfrm>
          <a:prstGeom prst="rect">
            <a:avLst/>
          </a:prstGeom>
        </p:spPr>
      </p:pic>
      <p:pic>
        <p:nvPicPr>
          <p:cNvPr id="102" name="図 10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189" y="1325771"/>
            <a:ext cx="3279932" cy="713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095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5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" grpId="0" animBg="1"/>
      <p:bldP spid="98" grpId="0" animBg="1"/>
      <p:bldP spid="14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図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189" y="1325771"/>
            <a:ext cx="3279932" cy="713294"/>
          </a:xfrm>
          <a:prstGeom prst="rect">
            <a:avLst/>
          </a:prstGeom>
        </p:spPr>
      </p:pic>
      <p:sp>
        <p:nvSpPr>
          <p:cNvPr id="94" name="正方形/長方形 93"/>
          <p:cNvSpPr/>
          <p:nvPr/>
        </p:nvSpPr>
        <p:spPr bwMode="auto">
          <a:xfrm>
            <a:off x="446350" y="4204950"/>
            <a:ext cx="3240000" cy="31422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rgbClr val="002B62"/>
            </a:solidFill>
          </a:ln>
          <a:effectLst/>
          <a:extLst/>
        </p:spPr>
        <p:txBody>
          <a:bodyPr rot="0" spcFirstLastPara="0" vertOverflow="overflow" horzOverflow="overflow" vert="horz" wrap="square" lIns="91440" tIns="10800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b="1" dirty="0" smtClean="0">
                <a:solidFill>
                  <a:srgbClr val="002B62"/>
                </a:solidFill>
                <a:latin typeface="+mj-ea"/>
                <a:ea typeface="+mj-ea"/>
              </a:rPr>
              <a:t>自律運用・自動構築</a:t>
            </a:r>
            <a:endParaRPr lang="en-US" altLang="ja-JP" sz="1400" b="1" dirty="0" smtClean="0">
              <a:solidFill>
                <a:srgbClr val="002B62"/>
              </a:solidFill>
              <a:latin typeface="+mj-ea"/>
              <a:ea typeface="+mj-ea"/>
            </a:endParaRPr>
          </a:p>
        </p:txBody>
      </p:sp>
      <p:sp>
        <p:nvSpPr>
          <p:cNvPr id="85" name="正方形/長方形 84"/>
          <p:cNvSpPr/>
          <p:nvPr/>
        </p:nvSpPr>
        <p:spPr bwMode="auto">
          <a:xfrm>
            <a:off x="447241" y="1958874"/>
            <a:ext cx="3240000" cy="622422"/>
          </a:xfrm>
          <a:prstGeom prst="rect">
            <a:avLst/>
          </a:prstGeom>
          <a:solidFill>
            <a:srgbClr val="DDD4E4"/>
          </a:solidFill>
          <a:ln w="38100">
            <a:solidFill>
              <a:srgbClr val="002B62"/>
            </a:solidFill>
          </a:ln>
          <a:effectLst/>
          <a:extLst/>
        </p:spPr>
        <p:txBody>
          <a:bodyPr rot="0" spcFirstLastPara="0" vertOverflow="overflow" horzOverflow="overflow" vert="horz" wrap="square" lIns="91440" tIns="10800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ja-JP" altLang="en-US" b="1" dirty="0" smtClean="0">
                <a:solidFill>
                  <a:srgbClr val="002B62"/>
                </a:solidFill>
                <a:latin typeface="+mj-ea"/>
                <a:ea typeface="+mj-ea"/>
              </a:rPr>
              <a:t>密結合で保守しづらいアプリ</a:t>
            </a:r>
            <a:endParaRPr kumimoji="1" lang="ja-JP" altLang="en-US" b="1" dirty="0">
              <a:solidFill>
                <a:srgbClr val="002B62"/>
              </a:solidFill>
              <a:latin typeface="+mj-ea"/>
              <a:ea typeface="+mj-ea"/>
            </a:endParaRPr>
          </a:p>
        </p:txBody>
      </p:sp>
      <p:sp>
        <p:nvSpPr>
          <p:cNvPr id="86" name="正方形/長方形 85"/>
          <p:cNvSpPr/>
          <p:nvPr/>
        </p:nvSpPr>
        <p:spPr bwMode="auto">
          <a:xfrm>
            <a:off x="447241" y="2662551"/>
            <a:ext cx="3240000" cy="622422"/>
          </a:xfrm>
          <a:prstGeom prst="rect">
            <a:avLst/>
          </a:prstGeom>
          <a:solidFill>
            <a:schemeClr val="accent6">
              <a:lumMod val="10000"/>
              <a:lumOff val="90000"/>
            </a:schemeClr>
          </a:solidFill>
          <a:ln w="38100">
            <a:solidFill>
              <a:srgbClr val="002B62"/>
            </a:solidFill>
          </a:ln>
          <a:effectLst/>
          <a:extLst/>
        </p:spPr>
        <p:txBody>
          <a:bodyPr rot="0" spcFirstLastPara="0" vertOverflow="overflow" horzOverflow="overflow" vert="horz" wrap="square" lIns="91440" tIns="10800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ja-JP" altLang="en-US" b="1" dirty="0" smtClean="0">
                <a:solidFill>
                  <a:srgbClr val="002B62"/>
                </a:solidFill>
                <a:latin typeface="+mj-ea"/>
                <a:ea typeface="+mj-ea"/>
              </a:rPr>
              <a:t>従来のスタティックな環境</a:t>
            </a:r>
            <a:endParaRPr kumimoji="1" lang="ja-JP" altLang="en-US" b="1" dirty="0">
              <a:solidFill>
                <a:srgbClr val="002B62"/>
              </a:solidFill>
              <a:latin typeface="+mj-ea"/>
              <a:ea typeface="+mj-ea"/>
            </a:endParaRPr>
          </a:p>
        </p:txBody>
      </p:sp>
      <p:sp>
        <p:nvSpPr>
          <p:cNvPr id="51" name="正方形/長方形 50"/>
          <p:cNvSpPr/>
          <p:nvPr/>
        </p:nvSpPr>
        <p:spPr bwMode="auto">
          <a:xfrm>
            <a:off x="5106298" y="3117467"/>
            <a:ext cx="3240000" cy="1008000"/>
          </a:xfrm>
          <a:prstGeom prst="rect">
            <a:avLst/>
          </a:prstGeom>
          <a:solidFill>
            <a:schemeClr val="accent6">
              <a:lumMod val="10000"/>
              <a:lumOff val="90000"/>
            </a:schemeClr>
          </a:solidFill>
          <a:ln w="38100">
            <a:solidFill>
              <a:srgbClr val="002B62"/>
            </a:solidFill>
          </a:ln>
          <a:effectLst/>
          <a:extLst/>
        </p:spPr>
        <p:txBody>
          <a:bodyPr rot="0" spcFirstLastPara="0" vertOverflow="overflow" horzOverflow="overflow" vert="horz" wrap="square" lIns="91440" tIns="7200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b="1" dirty="0">
                <a:solidFill>
                  <a:srgbClr val="002B62"/>
                </a:solidFill>
                <a:latin typeface="+mj-ea"/>
                <a:ea typeface="+mj-ea"/>
              </a:rPr>
              <a:t>近代的</a:t>
            </a:r>
            <a:r>
              <a:rPr lang="ja-JP" altLang="en-US" b="1" dirty="0" smtClean="0">
                <a:solidFill>
                  <a:srgbClr val="002B62"/>
                </a:solidFill>
                <a:latin typeface="+mj-ea"/>
                <a:ea typeface="+mj-ea"/>
              </a:rPr>
              <a:t>でダイナミックな</a:t>
            </a:r>
            <a:r>
              <a:rPr lang="ja-JP" altLang="en-US" dirty="0" smtClean="0">
                <a:solidFill>
                  <a:srgbClr val="002B62"/>
                </a:solidFill>
                <a:latin typeface="+mj-ea"/>
                <a:ea typeface="+mj-ea"/>
              </a:rPr>
              <a:t>環境</a:t>
            </a:r>
            <a:endParaRPr lang="en-US" altLang="ja-JP" dirty="0">
              <a:solidFill>
                <a:srgbClr val="002B62"/>
              </a:solidFill>
              <a:latin typeface="+mj-ea"/>
              <a:ea typeface="+mj-ea"/>
            </a:endParaRPr>
          </a:p>
          <a:p>
            <a:pPr algn="ctr"/>
            <a:r>
              <a:rPr lang="ja-JP" altLang="en-US" sz="1400" dirty="0" smtClean="0">
                <a:solidFill>
                  <a:srgbClr val="002B62"/>
                </a:solidFill>
                <a:latin typeface="+mj-ea"/>
                <a:ea typeface="+mj-ea"/>
              </a:rPr>
              <a:t>パブリッククラウド</a:t>
            </a:r>
            <a:endParaRPr lang="en-US" altLang="ja-JP" sz="1400" dirty="0" smtClean="0">
              <a:solidFill>
                <a:srgbClr val="002B62"/>
              </a:solidFill>
              <a:latin typeface="+mj-ea"/>
              <a:ea typeface="+mj-ea"/>
            </a:endParaRPr>
          </a:p>
          <a:p>
            <a:pPr algn="ctr"/>
            <a:r>
              <a:rPr lang="ja-JP" altLang="en-US" sz="1400" dirty="0" smtClean="0">
                <a:solidFill>
                  <a:srgbClr val="002B62"/>
                </a:solidFill>
                <a:latin typeface="+mj-ea"/>
                <a:ea typeface="+mj-ea"/>
              </a:rPr>
              <a:t>プライベートクラウド</a:t>
            </a:r>
            <a:endParaRPr lang="en-US" altLang="ja-JP" sz="1400" dirty="0" smtClean="0">
              <a:solidFill>
                <a:srgbClr val="002B62"/>
              </a:solidFill>
              <a:latin typeface="+mj-ea"/>
              <a:ea typeface="+mj-ea"/>
            </a:endParaRPr>
          </a:p>
          <a:p>
            <a:pPr algn="ctr"/>
            <a:r>
              <a:rPr lang="ja-JP" altLang="en-US" sz="1400" dirty="0" smtClean="0">
                <a:solidFill>
                  <a:srgbClr val="002B62"/>
                </a:solidFill>
                <a:latin typeface="+mj-ea"/>
                <a:ea typeface="+mj-ea"/>
              </a:rPr>
              <a:t>ハイブリッドクラウド</a:t>
            </a:r>
            <a:endParaRPr lang="en-US" altLang="ja-JP" sz="1400" dirty="0" smtClean="0">
              <a:solidFill>
                <a:srgbClr val="002B62"/>
              </a:solidFill>
              <a:latin typeface="+mj-ea"/>
              <a:ea typeface="+mj-ea"/>
            </a:endParaRPr>
          </a:p>
        </p:txBody>
      </p:sp>
      <p:sp>
        <p:nvSpPr>
          <p:cNvPr id="54" name="正方形/長方形 53"/>
          <p:cNvSpPr/>
          <p:nvPr/>
        </p:nvSpPr>
        <p:spPr bwMode="auto">
          <a:xfrm>
            <a:off x="5106298" y="1776006"/>
            <a:ext cx="3240000" cy="1260000"/>
          </a:xfrm>
          <a:prstGeom prst="rect">
            <a:avLst/>
          </a:prstGeom>
          <a:solidFill>
            <a:srgbClr val="DDD4E4"/>
          </a:solidFill>
          <a:ln w="38100">
            <a:solidFill>
              <a:srgbClr val="002B62"/>
            </a:solidFill>
          </a:ln>
          <a:effectLst/>
          <a:extLst/>
        </p:spPr>
        <p:txBody>
          <a:bodyPr rot="0" spcFirstLastPara="0" vertOverflow="overflow" horzOverflow="overflow" vert="horz" wrap="square" lIns="91440" tIns="7200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b="1" dirty="0" smtClean="0">
                <a:solidFill>
                  <a:srgbClr val="002B62"/>
                </a:solidFill>
                <a:latin typeface="+mj-ea"/>
                <a:ea typeface="+mj-ea"/>
              </a:rPr>
              <a:t>スケーラブルなアプリ</a:t>
            </a:r>
            <a:endParaRPr lang="en-US" altLang="ja-JP" b="1" dirty="0" smtClean="0">
              <a:solidFill>
                <a:srgbClr val="002B62"/>
              </a:solidFill>
              <a:latin typeface="+mj-ea"/>
              <a:ea typeface="+mj-ea"/>
            </a:endParaRPr>
          </a:p>
          <a:p>
            <a:pPr algn="ctr"/>
            <a:r>
              <a:rPr kumimoji="1" lang="ja-JP" altLang="en-US" sz="1400" dirty="0" smtClean="0">
                <a:solidFill>
                  <a:srgbClr val="002B62"/>
                </a:solidFill>
                <a:latin typeface="+mj-ea"/>
                <a:ea typeface="+mj-ea"/>
              </a:rPr>
              <a:t>コンテナ</a:t>
            </a:r>
            <a:endParaRPr kumimoji="1" lang="en-US" altLang="ja-JP" sz="1400" dirty="0" smtClean="0">
              <a:solidFill>
                <a:srgbClr val="002B62"/>
              </a:solidFill>
              <a:latin typeface="+mj-ea"/>
              <a:ea typeface="+mj-ea"/>
            </a:endParaRPr>
          </a:p>
          <a:p>
            <a:pPr algn="ctr"/>
            <a:r>
              <a:rPr lang="ja-JP" altLang="en-US" sz="1400" dirty="0" smtClean="0">
                <a:solidFill>
                  <a:srgbClr val="002B62"/>
                </a:solidFill>
                <a:latin typeface="+mj-ea"/>
                <a:ea typeface="+mj-ea"/>
              </a:rPr>
              <a:t>サービスメッシュ</a:t>
            </a:r>
            <a:endParaRPr lang="en-US" altLang="ja-JP" sz="1400" dirty="0">
              <a:solidFill>
                <a:srgbClr val="002B62"/>
              </a:solidFill>
              <a:latin typeface="+mj-ea"/>
              <a:ea typeface="+mj-ea"/>
            </a:endParaRPr>
          </a:p>
          <a:p>
            <a:pPr algn="ctr"/>
            <a:r>
              <a:rPr lang="ja-JP" altLang="en-US" sz="1400" dirty="0" smtClean="0">
                <a:solidFill>
                  <a:srgbClr val="002B62"/>
                </a:solidFill>
                <a:latin typeface="+mj-ea"/>
                <a:ea typeface="+mj-ea"/>
              </a:rPr>
              <a:t>イミュータブル</a:t>
            </a:r>
            <a:r>
              <a:rPr kumimoji="1" lang="ja-JP" altLang="en-US" sz="1400" dirty="0" smtClean="0">
                <a:solidFill>
                  <a:srgbClr val="002B62"/>
                </a:solidFill>
                <a:latin typeface="+mj-ea"/>
                <a:ea typeface="+mj-ea"/>
              </a:rPr>
              <a:t>インフラストラクチャ</a:t>
            </a:r>
            <a:endParaRPr kumimoji="1" lang="en-US" altLang="ja-JP" sz="1400" dirty="0" smtClean="0">
              <a:solidFill>
                <a:srgbClr val="002B62"/>
              </a:solidFill>
              <a:latin typeface="+mj-ea"/>
              <a:ea typeface="+mj-ea"/>
            </a:endParaRPr>
          </a:p>
          <a:p>
            <a:pPr algn="ctr"/>
            <a:r>
              <a:rPr lang="ja-JP" altLang="en-US" sz="1400" dirty="0" smtClean="0">
                <a:solidFill>
                  <a:srgbClr val="002B62"/>
                </a:solidFill>
                <a:latin typeface="+mj-ea"/>
                <a:ea typeface="+mj-ea"/>
              </a:rPr>
              <a:t>宣言型</a:t>
            </a:r>
            <a:r>
              <a:rPr lang="en-US" altLang="ja-JP" sz="1400" dirty="0" smtClean="0">
                <a:solidFill>
                  <a:srgbClr val="002B62"/>
                </a:solidFill>
                <a:latin typeface="+mj-ea"/>
                <a:ea typeface="+mj-ea"/>
              </a:rPr>
              <a:t>API</a:t>
            </a:r>
            <a:endParaRPr kumimoji="1" lang="ja-JP" altLang="en-US" sz="1400" dirty="0">
              <a:solidFill>
                <a:srgbClr val="002B62"/>
              </a:solidFill>
              <a:latin typeface="+mj-ea"/>
              <a:ea typeface="+mj-ea"/>
            </a:endParaRPr>
          </a:p>
        </p:txBody>
      </p:sp>
      <p:sp>
        <p:nvSpPr>
          <p:cNvPr id="78" name="角丸四角形 77"/>
          <p:cNvSpPr/>
          <p:nvPr/>
        </p:nvSpPr>
        <p:spPr bwMode="auto">
          <a:xfrm>
            <a:off x="5106298" y="1383890"/>
            <a:ext cx="720000" cy="31416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accent6"/>
            </a:solidFill>
          </a:ln>
          <a:effectLst/>
          <a:extLst/>
        </p:spPr>
        <p:txBody>
          <a:bodyPr rot="0" spcFirstLastPara="0" vertOverflow="overflow" horzOverflow="overflow" vert="horz" wrap="none" lIns="91440" tIns="10800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400" b="1" dirty="0">
                <a:solidFill>
                  <a:srgbClr val="002B62"/>
                </a:solidFill>
                <a:latin typeface="+mj-ea"/>
                <a:ea typeface="+mj-ea"/>
              </a:rPr>
              <a:t>M</a:t>
            </a:r>
            <a:r>
              <a:rPr lang="en-US" altLang="ja-JP" sz="1400" b="1" dirty="0" smtClean="0">
                <a:solidFill>
                  <a:srgbClr val="002B62"/>
                </a:solidFill>
                <a:latin typeface="+mj-ea"/>
                <a:ea typeface="+mj-ea"/>
              </a:rPr>
              <a:t>obile</a:t>
            </a:r>
            <a:endParaRPr kumimoji="1" lang="ja-JP" altLang="en-US" sz="1400" b="1" dirty="0">
              <a:solidFill>
                <a:srgbClr val="002B62"/>
              </a:solidFill>
              <a:latin typeface="+mj-ea"/>
              <a:ea typeface="+mj-ea"/>
            </a:endParaRPr>
          </a:p>
        </p:txBody>
      </p:sp>
      <p:sp>
        <p:nvSpPr>
          <p:cNvPr id="79" name="角丸四角形 78"/>
          <p:cNvSpPr/>
          <p:nvPr/>
        </p:nvSpPr>
        <p:spPr bwMode="auto">
          <a:xfrm>
            <a:off x="5959360" y="1383890"/>
            <a:ext cx="720000" cy="31416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accent6"/>
            </a:solidFill>
          </a:ln>
          <a:effectLst/>
          <a:extLst/>
        </p:spPr>
        <p:txBody>
          <a:bodyPr rot="0" spcFirstLastPara="0" vertOverflow="overflow" horzOverflow="overflow" vert="horz" wrap="none" lIns="91440" tIns="10800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400" b="1" dirty="0">
                <a:solidFill>
                  <a:srgbClr val="002B62"/>
                </a:solidFill>
                <a:latin typeface="+mj-ea"/>
                <a:ea typeface="+mj-ea"/>
              </a:rPr>
              <a:t>S</a:t>
            </a:r>
            <a:r>
              <a:rPr lang="en-US" altLang="ja-JP" sz="1400" b="1" dirty="0" smtClean="0">
                <a:solidFill>
                  <a:srgbClr val="002B62"/>
                </a:solidFill>
                <a:latin typeface="+mj-ea"/>
                <a:ea typeface="+mj-ea"/>
              </a:rPr>
              <a:t>ocial</a:t>
            </a:r>
            <a:endParaRPr kumimoji="1" lang="ja-JP" altLang="en-US" sz="1400" b="1" dirty="0">
              <a:solidFill>
                <a:srgbClr val="002B62"/>
              </a:solidFill>
              <a:latin typeface="+mj-ea"/>
              <a:ea typeface="+mj-ea"/>
            </a:endParaRPr>
          </a:p>
        </p:txBody>
      </p:sp>
      <p:sp>
        <p:nvSpPr>
          <p:cNvPr id="80" name="角丸四角形 79"/>
          <p:cNvSpPr/>
          <p:nvPr/>
        </p:nvSpPr>
        <p:spPr bwMode="auto">
          <a:xfrm>
            <a:off x="6792829" y="1383890"/>
            <a:ext cx="720000" cy="31416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accent6"/>
            </a:solidFill>
          </a:ln>
          <a:effectLst/>
          <a:extLst/>
        </p:spPr>
        <p:txBody>
          <a:bodyPr rot="0" spcFirstLastPara="0" vertOverflow="overflow" horzOverflow="overflow" vert="horz" wrap="none" lIns="91440" tIns="10800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400" b="1" dirty="0" smtClean="0">
                <a:solidFill>
                  <a:srgbClr val="002B62"/>
                </a:solidFill>
                <a:latin typeface="+mj-ea"/>
                <a:ea typeface="+mj-ea"/>
              </a:rPr>
              <a:t>IoT</a:t>
            </a:r>
            <a:endParaRPr kumimoji="1" lang="ja-JP" altLang="en-US" sz="1400" b="1" dirty="0">
              <a:solidFill>
                <a:srgbClr val="002B62"/>
              </a:solidFill>
              <a:latin typeface="+mj-ea"/>
              <a:ea typeface="+mj-ea"/>
            </a:endParaRPr>
          </a:p>
        </p:txBody>
      </p:sp>
      <p:sp>
        <p:nvSpPr>
          <p:cNvPr id="81" name="角丸四角形 80"/>
          <p:cNvSpPr/>
          <p:nvPr/>
        </p:nvSpPr>
        <p:spPr bwMode="auto">
          <a:xfrm>
            <a:off x="7626298" y="1383890"/>
            <a:ext cx="720000" cy="31416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accent6"/>
            </a:solidFill>
          </a:ln>
          <a:effectLst/>
          <a:extLst/>
        </p:spPr>
        <p:txBody>
          <a:bodyPr rot="0" spcFirstLastPara="0" vertOverflow="overflow" horzOverflow="overflow" vert="horz" wrap="none" lIns="91440" tIns="10800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1400" b="1" dirty="0" smtClean="0">
                <a:solidFill>
                  <a:srgbClr val="002B62"/>
                </a:solidFill>
                <a:latin typeface="+mj-ea"/>
                <a:ea typeface="+mj-ea"/>
              </a:rPr>
              <a:t>5G</a:t>
            </a:r>
            <a:endParaRPr kumimoji="1" lang="ja-JP" altLang="en-US" sz="1400" b="1" dirty="0">
              <a:solidFill>
                <a:srgbClr val="002B62"/>
              </a:solidFill>
              <a:latin typeface="+mj-ea"/>
              <a:ea typeface="+mj-ea"/>
            </a:endParaRPr>
          </a:p>
        </p:txBody>
      </p:sp>
      <p:sp>
        <p:nvSpPr>
          <p:cNvPr id="82" name="正方形/長方形 81"/>
          <p:cNvSpPr/>
          <p:nvPr/>
        </p:nvSpPr>
        <p:spPr bwMode="auto">
          <a:xfrm>
            <a:off x="5105739" y="4204951"/>
            <a:ext cx="3240000" cy="30173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rgbClr val="002B62"/>
            </a:solidFill>
          </a:ln>
          <a:effectLst/>
          <a:extLst/>
        </p:spPr>
        <p:txBody>
          <a:bodyPr rot="0" spcFirstLastPara="0" vertOverflow="overflow" horzOverflow="overflow" vert="horz" wrap="square" lIns="91440" tIns="10800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b="1" dirty="0" smtClean="0">
                <a:solidFill>
                  <a:srgbClr val="002B62"/>
                </a:solidFill>
                <a:latin typeface="+mj-ea"/>
                <a:ea typeface="+mj-ea"/>
              </a:rPr>
              <a:t>自律運用・自動構築</a:t>
            </a:r>
            <a:endParaRPr lang="en-US" altLang="ja-JP" sz="1400" b="1" dirty="0" smtClean="0">
              <a:solidFill>
                <a:srgbClr val="002B62"/>
              </a:solidFill>
              <a:latin typeface="+mj-ea"/>
              <a:ea typeface="+mj-ea"/>
            </a:endParaRPr>
          </a:p>
        </p:txBody>
      </p:sp>
      <p:sp>
        <p:nvSpPr>
          <p:cNvPr id="33" name="タイトル 3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Introduction</a:t>
            </a:r>
            <a:endParaRPr kumimoji="1" lang="ja-JP" altLang="en-US" dirty="0"/>
          </a:p>
        </p:txBody>
      </p:sp>
      <p:sp>
        <p:nvSpPr>
          <p:cNvPr id="74" name="左右矢印 73"/>
          <p:cNvSpPr/>
          <p:nvPr/>
        </p:nvSpPr>
        <p:spPr bwMode="auto">
          <a:xfrm flipH="1">
            <a:off x="3740912" y="4155304"/>
            <a:ext cx="1304279" cy="387967"/>
          </a:xfrm>
          <a:prstGeom prst="leftRightArrow">
            <a:avLst/>
          </a:prstGeom>
          <a:gradFill flip="none" rotWithShape="1">
            <a:gsLst>
              <a:gs pos="10000">
                <a:schemeClr val="accent6">
                  <a:lumMod val="90000"/>
                  <a:lumOff val="10000"/>
                </a:schemeClr>
              </a:gs>
              <a:gs pos="50000">
                <a:schemeClr val="accent6">
                  <a:lumMod val="25000"/>
                  <a:lumOff val="75000"/>
                </a:schemeClr>
              </a:gs>
              <a:gs pos="90000">
                <a:schemeClr val="accent6">
                  <a:lumMod val="90000"/>
                  <a:lumOff val="10000"/>
                </a:schemeClr>
              </a:gs>
            </a:gsLst>
            <a:lin ang="0" scaled="1"/>
            <a:tileRect/>
          </a:gradFill>
          <a:ln w="38100">
            <a:noFill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>
              <a:latin typeface="+mj-ea"/>
              <a:ea typeface="+mj-ea"/>
            </a:endParaRPr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34" y="577204"/>
            <a:ext cx="8992379" cy="823031"/>
          </a:xfrm>
          <a:prstGeom prst="rect">
            <a:avLst/>
          </a:prstGeom>
        </p:spPr>
      </p:pic>
      <p:pic>
        <p:nvPicPr>
          <p:cNvPr id="93" name="図 9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7771" y="1269951"/>
            <a:ext cx="810838" cy="3353091"/>
          </a:xfrm>
          <a:prstGeom prst="rect">
            <a:avLst/>
          </a:prstGeom>
        </p:spPr>
      </p:pic>
      <p:pic>
        <p:nvPicPr>
          <p:cNvPr id="101" name="図 10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4901" y="3817404"/>
            <a:ext cx="3121423" cy="493819"/>
          </a:xfrm>
          <a:prstGeom prst="rect">
            <a:avLst/>
          </a:prstGeom>
        </p:spPr>
      </p:pic>
      <p:pic>
        <p:nvPicPr>
          <p:cNvPr id="102" name="図 10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11" y="2973762"/>
            <a:ext cx="3121423" cy="1322947"/>
          </a:xfrm>
          <a:prstGeom prst="rect">
            <a:avLst/>
          </a:prstGeom>
        </p:spPr>
      </p:pic>
      <p:pic>
        <p:nvPicPr>
          <p:cNvPr id="98" name="図 9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9728" y="4432593"/>
            <a:ext cx="1341236" cy="634039"/>
          </a:xfrm>
          <a:prstGeom prst="rect">
            <a:avLst/>
          </a:prstGeom>
        </p:spPr>
      </p:pic>
      <p:pic>
        <p:nvPicPr>
          <p:cNvPr id="99" name="図 9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4728" y="2963890"/>
            <a:ext cx="4249280" cy="1347333"/>
          </a:xfrm>
          <a:prstGeom prst="rect">
            <a:avLst/>
          </a:prstGeom>
        </p:spPr>
      </p:pic>
      <p:pic>
        <p:nvPicPr>
          <p:cNvPr id="100" name="図 9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3819" y="3125773"/>
            <a:ext cx="4474852" cy="1347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045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図 5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7771" y="1269951"/>
            <a:ext cx="810838" cy="3353091"/>
          </a:xfrm>
          <a:prstGeom prst="rect">
            <a:avLst/>
          </a:prstGeom>
        </p:spPr>
      </p:pic>
      <p:sp>
        <p:nvSpPr>
          <p:cNvPr id="53" name="正方形/長方形 52"/>
          <p:cNvSpPr/>
          <p:nvPr/>
        </p:nvSpPr>
        <p:spPr bwMode="auto">
          <a:xfrm>
            <a:off x="446350" y="4204950"/>
            <a:ext cx="3240000" cy="31422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rgbClr val="002B62"/>
            </a:solidFill>
          </a:ln>
          <a:effectLst/>
          <a:extLst/>
        </p:spPr>
        <p:txBody>
          <a:bodyPr rot="0" spcFirstLastPara="0" vertOverflow="overflow" horzOverflow="overflow" vert="horz" wrap="square" lIns="91440" tIns="10800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b="1" dirty="0" smtClean="0">
                <a:solidFill>
                  <a:srgbClr val="002B62"/>
                </a:solidFill>
                <a:latin typeface="+mj-ea"/>
                <a:ea typeface="+mj-ea"/>
              </a:rPr>
              <a:t>自律運用・自動構築</a:t>
            </a:r>
            <a:endParaRPr lang="en-US" altLang="ja-JP" sz="1400" b="1" dirty="0" smtClean="0">
              <a:solidFill>
                <a:srgbClr val="002B62"/>
              </a:solidFill>
              <a:latin typeface="+mj-ea"/>
              <a:ea typeface="+mj-ea"/>
            </a:endParaRPr>
          </a:p>
        </p:txBody>
      </p:sp>
      <p:sp>
        <p:nvSpPr>
          <p:cNvPr id="54" name="正方形/長方形 53"/>
          <p:cNvSpPr/>
          <p:nvPr/>
        </p:nvSpPr>
        <p:spPr bwMode="auto">
          <a:xfrm>
            <a:off x="447241" y="1958874"/>
            <a:ext cx="3240000" cy="622422"/>
          </a:xfrm>
          <a:prstGeom prst="rect">
            <a:avLst/>
          </a:prstGeom>
          <a:solidFill>
            <a:srgbClr val="DDD4E4"/>
          </a:solidFill>
          <a:ln w="38100">
            <a:solidFill>
              <a:srgbClr val="002B62"/>
            </a:solidFill>
          </a:ln>
          <a:effectLst/>
          <a:extLst/>
        </p:spPr>
        <p:txBody>
          <a:bodyPr rot="0" spcFirstLastPara="0" vertOverflow="overflow" horzOverflow="overflow" vert="horz" wrap="square" lIns="91440" tIns="10800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ja-JP" altLang="en-US" b="1" dirty="0" smtClean="0">
                <a:solidFill>
                  <a:srgbClr val="002B62"/>
                </a:solidFill>
                <a:latin typeface="+mj-ea"/>
                <a:ea typeface="+mj-ea"/>
              </a:rPr>
              <a:t>密結合で保守しづらいアプリ</a:t>
            </a:r>
            <a:endParaRPr kumimoji="1" lang="ja-JP" altLang="en-US" b="1" dirty="0">
              <a:solidFill>
                <a:srgbClr val="002B62"/>
              </a:solidFill>
              <a:latin typeface="+mj-ea"/>
              <a:ea typeface="+mj-ea"/>
            </a:endParaRPr>
          </a:p>
        </p:txBody>
      </p:sp>
      <p:sp>
        <p:nvSpPr>
          <p:cNvPr id="55" name="正方形/長方形 54"/>
          <p:cNvSpPr/>
          <p:nvPr/>
        </p:nvSpPr>
        <p:spPr bwMode="auto">
          <a:xfrm>
            <a:off x="447241" y="2662551"/>
            <a:ext cx="3240000" cy="622422"/>
          </a:xfrm>
          <a:prstGeom prst="rect">
            <a:avLst/>
          </a:prstGeom>
          <a:solidFill>
            <a:schemeClr val="accent6">
              <a:lumMod val="10000"/>
              <a:lumOff val="90000"/>
            </a:schemeClr>
          </a:solidFill>
          <a:ln w="38100">
            <a:solidFill>
              <a:srgbClr val="002B62"/>
            </a:solidFill>
          </a:ln>
          <a:effectLst/>
          <a:extLst/>
        </p:spPr>
        <p:txBody>
          <a:bodyPr rot="0" spcFirstLastPara="0" vertOverflow="overflow" horzOverflow="overflow" vert="horz" wrap="square" lIns="91440" tIns="10800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ja-JP" altLang="en-US" b="1" dirty="0" smtClean="0">
                <a:solidFill>
                  <a:srgbClr val="002B62"/>
                </a:solidFill>
                <a:latin typeface="+mj-ea"/>
                <a:ea typeface="+mj-ea"/>
              </a:rPr>
              <a:t>従来のスタティックな環境</a:t>
            </a:r>
            <a:endParaRPr kumimoji="1" lang="ja-JP" altLang="en-US" b="1" dirty="0">
              <a:solidFill>
                <a:srgbClr val="002B62"/>
              </a:solidFill>
              <a:latin typeface="+mj-ea"/>
              <a:ea typeface="+mj-ea"/>
            </a:endParaRPr>
          </a:p>
        </p:txBody>
      </p:sp>
      <p:sp>
        <p:nvSpPr>
          <p:cNvPr id="78" name="正方形/長方形 77"/>
          <p:cNvSpPr/>
          <p:nvPr/>
        </p:nvSpPr>
        <p:spPr bwMode="auto">
          <a:xfrm>
            <a:off x="5106298" y="3117467"/>
            <a:ext cx="3240000" cy="1008000"/>
          </a:xfrm>
          <a:prstGeom prst="rect">
            <a:avLst/>
          </a:prstGeom>
          <a:solidFill>
            <a:schemeClr val="accent6">
              <a:lumMod val="10000"/>
              <a:lumOff val="90000"/>
            </a:schemeClr>
          </a:solidFill>
          <a:ln w="38100">
            <a:solidFill>
              <a:srgbClr val="002B62"/>
            </a:solidFill>
          </a:ln>
          <a:effectLst/>
          <a:extLst/>
        </p:spPr>
        <p:txBody>
          <a:bodyPr rot="0" spcFirstLastPara="0" vertOverflow="overflow" horzOverflow="overflow" vert="horz" wrap="square" lIns="91440" tIns="7200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b="1" dirty="0">
                <a:solidFill>
                  <a:srgbClr val="002B62"/>
                </a:solidFill>
                <a:latin typeface="+mj-ea"/>
                <a:ea typeface="+mj-ea"/>
              </a:rPr>
              <a:t>近代的</a:t>
            </a:r>
            <a:r>
              <a:rPr lang="ja-JP" altLang="en-US" b="1" dirty="0" smtClean="0">
                <a:solidFill>
                  <a:srgbClr val="002B62"/>
                </a:solidFill>
                <a:latin typeface="+mj-ea"/>
                <a:ea typeface="+mj-ea"/>
              </a:rPr>
              <a:t>でダイナミックな環境</a:t>
            </a:r>
            <a:endParaRPr lang="en-US" altLang="ja-JP" b="1" dirty="0">
              <a:solidFill>
                <a:srgbClr val="002B62"/>
              </a:solidFill>
              <a:latin typeface="+mj-ea"/>
              <a:ea typeface="+mj-ea"/>
            </a:endParaRPr>
          </a:p>
          <a:p>
            <a:pPr algn="ctr"/>
            <a:r>
              <a:rPr lang="ja-JP" altLang="en-US" sz="1400" dirty="0" smtClean="0">
                <a:solidFill>
                  <a:srgbClr val="002B62"/>
                </a:solidFill>
                <a:latin typeface="+mj-ea"/>
                <a:ea typeface="+mj-ea"/>
              </a:rPr>
              <a:t>パブリッククラウド</a:t>
            </a:r>
            <a:endParaRPr lang="en-US" altLang="ja-JP" sz="1400" dirty="0" smtClean="0">
              <a:solidFill>
                <a:srgbClr val="002B62"/>
              </a:solidFill>
              <a:latin typeface="+mj-ea"/>
              <a:ea typeface="+mj-ea"/>
            </a:endParaRPr>
          </a:p>
          <a:p>
            <a:pPr algn="ctr"/>
            <a:r>
              <a:rPr lang="ja-JP" altLang="en-US" sz="1400" dirty="0" smtClean="0">
                <a:solidFill>
                  <a:srgbClr val="002B62"/>
                </a:solidFill>
                <a:latin typeface="+mj-ea"/>
                <a:ea typeface="+mj-ea"/>
              </a:rPr>
              <a:t>プライベートクラウド</a:t>
            </a:r>
            <a:endParaRPr lang="en-US" altLang="ja-JP" sz="1400" dirty="0" smtClean="0">
              <a:solidFill>
                <a:srgbClr val="002B62"/>
              </a:solidFill>
              <a:latin typeface="+mj-ea"/>
              <a:ea typeface="+mj-ea"/>
            </a:endParaRPr>
          </a:p>
          <a:p>
            <a:pPr algn="ctr"/>
            <a:r>
              <a:rPr lang="ja-JP" altLang="en-US" sz="1400" dirty="0" smtClean="0">
                <a:solidFill>
                  <a:srgbClr val="002B62"/>
                </a:solidFill>
                <a:latin typeface="+mj-ea"/>
                <a:ea typeface="+mj-ea"/>
              </a:rPr>
              <a:t>ハイブリッドクラウド</a:t>
            </a:r>
            <a:endParaRPr lang="en-US" altLang="ja-JP" sz="1400" dirty="0" smtClean="0">
              <a:solidFill>
                <a:srgbClr val="002B62"/>
              </a:solidFill>
              <a:latin typeface="+mj-ea"/>
              <a:ea typeface="+mj-ea"/>
            </a:endParaRPr>
          </a:p>
        </p:txBody>
      </p:sp>
      <p:sp>
        <p:nvSpPr>
          <p:cNvPr id="81" name="正方形/長方形 80"/>
          <p:cNvSpPr/>
          <p:nvPr/>
        </p:nvSpPr>
        <p:spPr bwMode="auto">
          <a:xfrm>
            <a:off x="5106298" y="1776006"/>
            <a:ext cx="3240000" cy="1260000"/>
          </a:xfrm>
          <a:prstGeom prst="rect">
            <a:avLst/>
          </a:prstGeom>
          <a:solidFill>
            <a:srgbClr val="DDD4E4"/>
          </a:solidFill>
          <a:ln w="38100">
            <a:solidFill>
              <a:srgbClr val="002B62"/>
            </a:solidFill>
          </a:ln>
          <a:effectLst/>
          <a:extLst/>
        </p:spPr>
        <p:txBody>
          <a:bodyPr rot="0" spcFirstLastPara="0" vertOverflow="overflow" horzOverflow="overflow" vert="horz" wrap="square" lIns="91440" tIns="7200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b="1" dirty="0" smtClean="0">
                <a:solidFill>
                  <a:srgbClr val="002B62"/>
                </a:solidFill>
                <a:latin typeface="+mj-ea"/>
                <a:ea typeface="+mj-ea"/>
              </a:rPr>
              <a:t>スケーラブルなアプリ</a:t>
            </a:r>
            <a:endParaRPr lang="en-US" altLang="ja-JP" b="1" dirty="0" smtClean="0">
              <a:solidFill>
                <a:srgbClr val="002B62"/>
              </a:solidFill>
              <a:latin typeface="+mj-ea"/>
              <a:ea typeface="+mj-ea"/>
            </a:endParaRPr>
          </a:p>
          <a:p>
            <a:pPr algn="ctr"/>
            <a:r>
              <a:rPr kumimoji="1" lang="ja-JP" altLang="en-US" sz="1400" dirty="0" smtClean="0">
                <a:solidFill>
                  <a:srgbClr val="002B62"/>
                </a:solidFill>
                <a:latin typeface="+mj-ea"/>
                <a:ea typeface="+mj-ea"/>
              </a:rPr>
              <a:t>コンテナ</a:t>
            </a:r>
            <a:endParaRPr kumimoji="1" lang="en-US" altLang="ja-JP" sz="1400" dirty="0" smtClean="0">
              <a:solidFill>
                <a:srgbClr val="002B62"/>
              </a:solidFill>
              <a:latin typeface="+mj-ea"/>
              <a:ea typeface="+mj-ea"/>
            </a:endParaRPr>
          </a:p>
          <a:p>
            <a:pPr algn="ctr"/>
            <a:r>
              <a:rPr lang="ja-JP" altLang="en-US" sz="1400" dirty="0" smtClean="0">
                <a:solidFill>
                  <a:srgbClr val="002B62"/>
                </a:solidFill>
                <a:latin typeface="+mj-ea"/>
                <a:ea typeface="+mj-ea"/>
              </a:rPr>
              <a:t>サービスメッシュ</a:t>
            </a:r>
            <a:endParaRPr lang="en-US" altLang="ja-JP" sz="1400" dirty="0">
              <a:solidFill>
                <a:srgbClr val="002B62"/>
              </a:solidFill>
              <a:latin typeface="+mj-ea"/>
              <a:ea typeface="+mj-ea"/>
            </a:endParaRPr>
          </a:p>
          <a:p>
            <a:pPr algn="ctr"/>
            <a:r>
              <a:rPr lang="ja-JP" altLang="en-US" sz="1400" dirty="0" smtClean="0">
                <a:solidFill>
                  <a:srgbClr val="002B62"/>
                </a:solidFill>
                <a:latin typeface="+mj-ea"/>
                <a:ea typeface="+mj-ea"/>
              </a:rPr>
              <a:t>イミュータブル</a:t>
            </a:r>
            <a:r>
              <a:rPr kumimoji="1" lang="ja-JP" altLang="en-US" sz="1400" dirty="0" smtClean="0">
                <a:solidFill>
                  <a:srgbClr val="002B62"/>
                </a:solidFill>
                <a:latin typeface="+mj-ea"/>
                <a:ea typeface="+mj-ea"/>
              </a:rPr>
              <a:t>インフラストラクチャ</a:t>
            </a:r>
            <a:endParaRPr kumimoji="1" lang="en-US" altLang="ja-JP" sz="1400" dirty="0" smtClean="0">
              <a:solidFill>
                <a:srgbClr val="002B62"/>
              </a:solidFill>
              <a:latin typeface="+mj-ea"/>
              <a:ea typeface="+mj-ea"/>
            </a:endParaRPr>
          </a:p>
          <a:p>
            <a:pPr algn="ctr"/>
            <a:r>
              <a:rPr lang="ja-JP" altLang="en-US" sz="1400" dirty="0" smtClean="0">
                <a:solidFill>
                  <a:srgbClr val="002B62"/>
                </a:solidFill>
                <a:latin typeface="+mj-ea"/>
                <a:ea typeface="+mj-ea"/>
              </a:rPr>
              <a:t>宣言型</a:t>
            </a:r>
            <a:r>
              <a:rPr lang="en-US" altLang="ja-JP" sz="1400" dirty="0" smtClean="0">
                <a:solidFill>
                  <a:srgbClr val="002B62"/>
                </a:solidFill>
                <a:latin typeface="+mj-ea"/>
                <a:ea typeface="+mj-ea"/>
              </a:rPr>
              <a:t>API</a:t>
            </a:r>
            <a:endParaRPr kumimoji="1" lang="ja-JP" altLang="en-US" sz="1400" dirty="0">
              <a:solidFill>
                <a:srgbClr val="002B62"/>
              </a:solidFill>
              <a:latin typeface="+mj-ea"/>
              <a:ea typeface="+mj-ea"/>
            </a:endParaRPr>
          </a:p>
        </p:txBody>
      </p:sp>
      <p:sp>
        <p:nvSpPr>
          <p:cNvPr id="86" name="角丸四角形 85"/>
          <p:cNvSpPr/>
          <p:nvPr/>
        </p:nvSpPr>
        <p:spPr bwMode="auto">
          <a:xfrm>
            <a:off x="5106298" y="1383890"/>
            <a:ext cx="720000" cy="31416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accent6"/>
            </a:solidFill>
          </a:ln>
          <a:effectLst/>
          <a:extLst/>
        </p:spPr>
        <p:txBody>
          <a:bodyPr rot="0" spcFirstLastPara="0" vertOverflow="overflow" horzOverflow="overflow" vert="horz" wrap="none" lIns="91440" tIns="10800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400" b="1" dirty="0">
                <a:solidFill>
                  <a:srgbClr val="002B62"/>
                </a:solidFill>
                <a:latin typeface="+mj-ea"/>
                <a:ea typeface="+mj-ea"/>
              </a:rPr>
              <a:t>M</a:t>
            </a:r>
            <a:r>
              <a:rPr lang="en-US" altLang="ja-JP" sz="1400" b="1" dirty="0" smtClean="0">
                <a:solidFill>
                  <a:srgbClr val="002B62"/>
                </a:solidFill>
                <a:latin typeface="+mj-ea"/>
                <a:ea typeface="+mj-ea"/>
              </a:rPr>
              <a:t>obile</a:t>
            </a:r>
            <a:endParaRPr kumimoji="1" lang="ja-JP" altLang="en-US" sz="1400" b="1" dirty="0">
              <a:solidFill>
                <a:srgbClr val="002B62"/>
              </a:solidFill>
              <a:latin typeface="+mj-ea"/>
              <a:ea typeface="+mj-ea"/>
            </a:endParaRPr>
          </a:p>
        </p:txBody>
      </p:sp>
      <p:sp>
        <p:nvSpPr>
          <p:cNvPr id="87" name="角丸四角形 86"/>
          <p:cNvSpPr/>
          <p:nvPr/>
        </p:nvSpPr>
        <p:spPr bwMode="auto">
          <a:xfrm>
            <a:off x="5959360" y="1383890"/>
            <a:ext cx="720000" cy="31416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accent6"/>
            </a:solidFill>
          </a:ln>
          <a:effectLst/>
          <a:extLst/>
        </p:spPr>
        <p:txBody>
          <a:bodyPr rot="0" spcFirstLastPara="0" vertOverflow="overflow" horzOverflow="overflow" vert="horz" wrap="none" lIns="91440" tIns="10800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400" b="1" dirty="0">
                <a:solidFill>
                  <a:srgbClr val="002B62"/>
                </a:solidFill>
                <a:latin typeface="+mj-ea"/>
                <a:ea typeface="+mj-ea"/>
              </a:rPr>
              <a:t>S</a:t>
            </a:r>
            <a:r>
              <a:rPr lang="en-US" altLang="ja-JP" sz="1400" b="1" dirty="0" smtClean="0">
                <a:solidFill>
                  <a:srgbClr val="002B62"/>
                </a:solidFill>
                <a:latin typeface="+mj-ea"/>
                <a:ea typeface="+mj-ea"/>
              </a:rPr>
              <a:t>ocial</a:t>
            </a:r>
            <a:endParaRPr kumimoji="1" lang="ja-JP" altLang="en-US" sz="1400" b="1" dirty="0">
              <a:solidFill>
                <a:srgbClr val="002B62"/>
              </a:solidFill>
              <a:latin typeface="+mj-ea"/>
              <a:ea typeface="+mj-ea"/>
            </a:endParaRPr>
          </a:p>
        </p:txBody>
      </p:sp>
      <p:sp>
        <p:nvSpPr>
          <p:cNvPr id="88" name="角丸四角形 87"/>
          <p:cNvSpPr/>
          <p:nvPr/>
        </p:nvSpPr>
        <p:spPr bwMode="auto">
          <a:xfrm>
            <a:off x="6792829" y="1383890"/>
            <a:ext cx="720000" cy="31416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accent6"/>
            </a:solidFill>
          </a:ln>
          <a:effectLst/>
          <a:extLst/>
        </p:spPr>
        <p:txBody>
          <a:bodyPr rot="0" spcFirstLastPara="0" vertOverflow="overflow" horzOverflow="overflow" vert="horz" wrap="none" lIns="91440" tIns="10800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400" b="1" dirty="0" smtClean="0">
                <a:solidFill>
                  <a:srgbClr val="002B62"/>
                </a:solidFill>
                <a:latin typeface="+mj-ea"/>
                <a:ea typeface="+mj-ea"/>
              </a:rPr>
              <a:t>IoT</a:t>
            </a:r>
            <a:endParaRPr kumimoji="1" lang="ja-JP" altLang="en-US" sz="1400" b="1" dirty="0">
              <a:solidFill>
                <a:srgbClr val="002B62"/>
              </a:solidFill>
              <a:latin typeface="+mj-ea"/>
              <a:ea typeface="+mj-ea"/>
            </a:endParaRPr>
          </a:p>
        </p:txBody>
      </p:sp>
      <p:sp>
        <p:nvSpPr>
          <p:cNvPr id="89" name="角丸四角形 88"/>
          <p:cNvSpPr/>
          <p:nvPr/>
        </p:nvSpPr>
        <p:spPr bwMode="auto">
          <a:xfrm>
            <a:off x="7626298" y="1383890"/>
            <a:ext cx="720000" cy="31416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accent6"/>
            </a:solidFill>
          </a:ln>
          <a:effectLst/>
          <a:extLst/>
        </p:spPr>
        <p:txBody>
          <a:bodyPr rot="0" spcFirstLastPara="0" vertOverflow="overflow" horzOverflow="overflow" vert="horz" wrap="none" lIns="91440" tIns="10800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1400" b="1" dirty="0" smtClean="0">
                <a:solidFill>
                  <a:srgbClr val="002B62"/>
                </a:solidFill>
                <a:latin typeface="+mj-ea"/>
                <a:ea typeface="+mj-ea"/>
              </a:rPr>
              <a:t>5G</a:t>
            </a:r>
            <a:endParaRPr kumimoji="1" lang="ja-JP" altLang="en-US" sz="1400" b="1" dirty="0">
              <a:solidFill>
                <a:srgbClr val="002B62"/>
              </a:solidFill>
              <a:latin typeface="+mj-ea"/>
              <a:ea typeface="+mj-ea"/>
            </a:endParaRPr>
          </a:p>
        </p:txBody>
      </p:sp>
      <p:sp>
        <p:nvSpPr>
          <p:cNvPr id="90" name="正方形/長方形 89"/>
          <p:cNvSpPr/>
          <p:nvPr/>
        </p:nvSpPr>
        <p:spPr bwMode="auto">
          <a:xfrm>
            <a:off x="5105739" y="4204951"/>
            <a:ext cx="3240000" cy="30173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rgbClr val="002B62"/>
            </a:solidFill>
          </a:ln>
          <a:effectLst/>
          <a:extLst/>
        </p:spPr>
        <p:txBody>
          <a:bodyPr rot="0" spcFirstLastPara="0" vertOverflow="overflow" horzOverflow="overflow" vert="horz" wrap="square" lIns="91440" tIns="10800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b="1" dirty="0" smtClean="0">
                <a:solidFill>
                  <a:srgbClr val="002B62"/>
                </a:solidFill>
                <a:latin typeface="+mj-ea"/>
                <a:ea typeface="+mj-ea"/>
              </a:rPr>
              <a:t>自律運用・自動構築</a:t>
            </a:r>
            <a:endParaRPr lang="en-US" altLang="ja-JP" sz="1400" b="1" dirty="0" smtClean="0">
              <a:solidFill>
                <a:srgbClr val="002B62"/>
              </a:solidFill>
              <a:latin typeface="+mj-ea"/>
              <a:ea typeface="+mj-ea"/>
            </a:endParaRPr>
          </a:p>
        </p:txBody>
      </p:sp>
      <p:sp>
        <p:nvSpPr>
          <p:cNvPr id="33" name="タイトル 3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Introduction</a:t>
            </a:r>
            <a:endParaRPr kumimoji="1" lang="ja-JP" altLang="en-US" dirty="0"/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6" y="571339"/>
            <a:ext cx="9144000" cy="820771"/>
          </a:xfrm>
          <a:prstGeom prst="rect">
            <a:avLst/>
          </a:prstGeom>
        </p:spPr>
      </p:pic>
      <p:pic>
        <p:nvPicPr>
          <p:cNvPr id="58" name="図 5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189" y="1325771"/>
            <a:ext cx="3279932" cy="713294"/>
          </a:xfrm>
          <a:prstGeom prst="rect">
            <a:avLst/>
          </a:prstGeom>
        </p:spPr>
      </p:pic>
      <p:pic>
        <p:nvPicPr>
          <p:cNvPr id="77" name="図 7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034" y="3011991"/>
            <a:ext cx="3072650" cy="1255885"/>
          </a:xfrm>
          <a:prstGeom prst="rect">
            <a:avLst/>
          </a:prstGeom>
        </p:spPr>
      </p:pic>
      <p:pic>
        <p:nvPicPr>
          <p:cNvPr id="63" name="図 6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6279" y="3847729"/>
            <a:ext cx="3072650" cy="445047"/>
          </a:xfrm>
          <a:prstGeom prst="rect">
            <a:avLst/>
          </a:prstGeom>
        </p:spPr>
      </p:pic>
      <p:pic>
        <p:nvPicPr>
          <p:cNvPr id="59" name="図 5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872" y="3323566"/>
            <a:ext cx="4194412" cy="1511939"/>
          </a:xfrm>
          <a:prstGeom prst="rect">
            <a:avLst/>
          </a:prstGeom>
        </p:spPr>
      </p:pic>
      <p:pic>
        <p:nvPicPr>
          <p:cNvPr id="60" name="図 5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0185" y="3756281"/>
            <a:ext cx="4407790" cy="1072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58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 tmFilter="0, 0; .2, .5; .8, .5; 1, 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" dur="250" autoRev="1" fill="hold"/>
                                        <p:tgtEl>
                                          <p:spTgt spid="5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ja-JP" altLang="en-US" sz="3200" dirty="0" smtClean="0"/>
              <a:t>現行システムの構築・運用に携わる</a:t>
            </a:r>
            <a:r>
              <a:rPr lang="en-US" altLang="ja-JP" sz="3200" dirty="0" smtClean="0"/>
              <a:t/>
            </a:r>
            <a:br>
              <a:rPr lang="en-US" altLang="ja-JP" sz="3200" dirty="0" smtClean="0"/>
            </a:br>
            <a:r>
              <a:rPr lang="en-US" altLang="ja-JP" sz="3200" dirty="0" smtClean="0"/>
              <a:t>IT</a:t>
            </a:r>
            <a:r>
              <a:rPr lang="ja-JP" altLang="en-US" sz="3200" dirty="0"/>
              <a:t>エンジニア</a:t>
            </a:r>
            <a:r>
              <a:rPr lang="ja-JP" altLang="en-US" sz="3200" dirty="0" smtClean="0"/>
              <a:t>の「苦」</a:t>
            </a:r>
            <a:endParaRPr kumimoji="1" lang="ja-JP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268348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タイトル 3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現行システム</a:t>
            </a:r>
            <a:r>
              <a:rPr lang="ja-JP" altLang="en-US" dirty="0" smtClean="0"/>
              <a:t>の「構築」に</a:t>
            </a:r>
            <a:r>
              <a:rPr lang="ja-JP" altLang="en-US" dirty="0"/>
              <a:t>携わる</a:t>
            </a:r>
            <a:r>
              <a:rPr lang="en-US" altLang="ja-JP" dirty="0"/>
              <a:t>IT</a:t>
            </a:r>
            <a:r>
              <a:rPr lang="ja-JP" altLang="en-US" dirty="0"/>
              <a:t>エンジニアの「苦」</a:t>
            </a:r>
            <a:endParaRPr kumimoji="1" lang="ja-JP" altLang="en-US" dirty="0"/>
          </a:p>
        </p:txBody>
      </p:sp>
      <p:grpSp>
        <p:nvGrpSpPr>
          <p:cNvPr id="10" name="グループ化 9"/>
          <p:cNvGrpSpPr/>
          <p:nvPr/>
        </p:nvGrpSpPr>
        <p:grpSpPr>
          <a:xfrm>
            <a:off x="179937" y="1389209"/>
            <a:ext cx="8783576" cy="1107996"/>
            <a:chOff x="179937" y="1389209"/>
            <a:chExt cx="8783576" cy="1107996"/>
          </a:xfrm>
        </p:grpSpPr>
        <p:pic>
          <p:nvPicPr>
            <p:cNvPr id="5" name="図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9937" y="1427193"/>
              <a:ext cx="1348626" cy="899084"/>
            </a:xfrm>
            <a:prstGeom prst="rect">
              <a:avLst/>
            </a:prstGeom>
            <a:effectLst>
              <a:softEdge rad="63500"/>
            </a:effectLst>
          </p:spPr>
        </p:pic>
        <p:sp>
          <p:nvSpPr>
            <p:cNvPr id="128" name="テキスト ボックス 127"/>
            <p:cNvSpPr txBox="1"/>
            <p:nvPr/>
          </p:nvSpPr>
          <p:spPr>
            <a:xfrm>
              <a:off x="1609171" y="1389209"/>
              <a:ext cx="7354342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SzPct val="160000"/>
                <a:buBlip>
                  <a:blip r:embed="rId3"/>
                </a:buBlip>
              </a:pPr>
              <a:r>
                <a:rPr lang="ja-JP" altLang="en-US" sz="1600" dirty="0" smtClean="0"/>
                <a:t>チーム間の</a:t>
              </a:r>
              <a:r>
                <a:rPr lang="ja-JP" altLang="en-US" sz="1600" dirty="0"/>
                <a:t>情報</a:t>
              </a:r>
              <a:r>
                <a:rPr lang="ja-JP" altLang="en-US" sz="1600" dirty="0" smtClean="0"/>
                <a:t>伝達に</a:t>
              </a:r>
              <a:r>
                <a:rPr lang="ja-JP" altLang="en-US" sz="1600" u="sng" dirty="0" smtClean="0">
                  <a:solidFill>
                    <a:srgbClr val="C00000"/>
                  </a:solidFill>
                </a:rPr>
                <a:t>遅延やミス</a:t>
              </a:r>
              <a:r>
                <a:rPr lang="ja-JP" altLang="en-US" sz="1600" dirty="0" smtClean="0"/>
                <a:t>が発生する</a:t>
              </a:r>
              <a:endParaRPr lang="en-US" altLang="ja-JP" sz="1600" dirty="0" smtClean="0"/>
            </a:p>
            <a:p>
              <a:pPr marL="342900" indent="-342900">
                <a:buSzPct val="160000"/>
                <a:buBlip>
                  <a:blip r:embed="rId3"/>
                </a:buBlip>
              </a:pPr>
              <a:r>
                <a:rPr lang="ja-JP" altLang="en-US" sz="1600" dirty="0" smtClean="0"/>
                <a:t>データの二重管理や独自文言が</a:t>
              </a:r>
              <a:r>
                <a:rPr lang="ja-JP" altLang="en-US" sz="1600" u="sng" dirty="0" smtClean="0">
                  <a:solidFill>
                    <a:srgbClr val="C00000"/>
                  </a:solidFill>
                </a:rPr>
                <a:t>設計ミス</a:t>
              </a:r>
              <a:r>
                <a:rPr lang="ja-JP" altLang="en-US" sz="1600" dirty="0" smtClean="0"/>
                <a:t>につながる</a:t>
              </a:r>
              <a:endParaRPr lang="en-US" altLang="ja-JP" sz="1600" dirty="0" smtClean="0"/>
            </a:p>
            <a:p>
              <a:pPr marL="342900" indent="-342900">
                <a:buSzPct val="160000"/>
                <a:buBlip>
                  <a:blip r:embed="rId3"/>
                </a:buBlip>
              </a:pPr>
              <a:r>
                <a:rPr lang="ja-JP" altLang="en-US" sz="1600" dirty="0" smtClean="0"/>
                <a:t>多重開発により</a:t>
              </a:r>
              <a:r>
                <a:rPr lang="ja-JP" altLang="en-US" sz="1600" u="sng" dirty="0" smtClean="0">
                  <a:solidFill>
                    <a:srgbClr val="C00000"/>
                  </a:solidFill>
                </a:rPr>
                <a:t>設計書</a:t>
              </a:r>
              <a:r>
                <a:rPr lang="en-US" altLang="ja-JP" sz="1600" u="sng" dirty="0" smtClean="0">
                  <a:solidFill>
                    <a:srgbClr val="C00000"/>
                  </a:solidFill>
                </a:rPr>
                <a:t>(</a:t>
              </a:r>
              <a:r>
                <a:rPr lang="ja-JP" altLang="en-US" sz="1600" u="sng" dirty="0" smtClean="0">
                  <a:solidFill>
                    <a:srgbClr val="C00000"/>
                  </a:solidFill>
                </a:rPr>
                <a:t>帳票</a:t>
              </a:r>
              <a:r>
                <a:rPr lang="en-US" altLang="ja-JP" sz="1600" u="sng" dirty="0" smtClean="0">
                  <a:solidFill>
                    <a:srgbClr val="C00000"/>
                  </a:solidFill>
                </a:rPr>
                <a:t>)</a:t>
              </a:r>
              <a:r>
                <a:rPr lang="ja-JP" altLang="en-US" sz="1600" u="sng" dirty="0" smtClean="0">
                  <a:solidFill>
                    <a:srgbClr val="C00000"/>
                  </a:solidFill>
                </a:rPr>
                <a:t>の管理が煩雑化</a:t>
              </a:r>
              <a:r>
                <a:rPr lang="ja-JP" altLang="en-US" sz="1600" dirty="0" smtClean="0"/>
                <a:t>する</a:t>
              </a:r>
              <a:endParaRPr lang="en-US" altLang="ja-JP" sz="1600" dirty="0" smtClean="0"/>
            </a:p>
            <a:p>
              <a:pPr marL="342900" indent="-342900">
                <a:buSzPct val="160000"/>
                <a:buBlip>
                  <a:blip r:embed="rId3"/>
                </a:buBlip>
              </a:pPr>
              <a:r>
                <a:rPr lang="ja-JP" altLang="en-US" sz="1600" dirty="0" smtClean="0"/>
                <a:t>結果として</a:t>
              </a:r>
              <a:r>
                <a:rPr lang="ja-JP" altLang="en-US" sz="1600" u="sng" dirty="0" smtClean="0">
                  <a:solidFill>
                    <a:srgbClr val="C00000"/>
                  </a:solidFill>
                </a:rPr>
                <a:t>設定の前後性を確認できない</a:t>
              </a:r>
              <a:endParaRPr lang="en-US" altLang="ja-JP" sz="1600" u="sng" dirty="0" smtClean="0">
                <a:solidFill>
                  <a:srgbClr val="C00000"/>
                </a:solidFill>
              </a:endParaRPr>
            </a:p>
          </p:txBody>
        </p:sp>
        <p:sp>
          <p:nvSpPr>
            <p:cNvPr id="129" name="テキスト ボックス 128"/>
            <p:cNvSpPr txBox="1"/>
            <p:nvPr/>
          </p:nvSpPr>
          <p:spPr>
            <a:xfrm>
              <a:off x="179937" y="1427193"/>
              <a:ext cx="1348626" cy="899084"/>
            </a:xfrm>
            <a:prstGeom prst="rect">
              <a:avLst/>
            </a:prstGeom>
            <a:solidFill>
              <a:srgbClr val="002B62">
                <a:alpha val="50000"/>
              </a:srgbClr>
            </a:solidFill>
            <a:ln w="38100">
              <a:noFill/>
            </a:ln>
          </p:spPr>
          <p:txBody>
            <a:bodyPr wrap="square" lIns="72000" tIns="72000" rIns="72000" bIns="36000" rtlCol="0" anchor="ctr" anchorCtr="1">
              <a:noAutofit/>
            </a:bodyPr>
            <a:lstStyle/>
            <a:p>
              <a:pPr algn="ctr"/>
              <a:r>
                <a:rPr lang="ja-JP" altLang="en-US" sz="2000" b="1" dirty="0" smtClean="0">
                  <a:solidFill>
                    <a:srgbClr val="FFFFFF"/>
                  </a:solidFill>
                  <a:effectLst>
                    <a:glow rad="228600">
                      <a:schemeClr val="accent6">
                        <a:alpha val="8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メイリオ" panose="020B0604030504040204" pitchFamily="50" charset="-128"/>
                </a:rPr>
                <a:t>設計</a:t>
              </a:r>
              <a:endParaRPr lang="ja-JP" altLang="en-US" sz="2000" b="1" dirty="0">
                <a:solidFill>
                  <a:srgbClr val="FFFFFF"/>
                </a:solidFill>
                <a:effectLst>
                  <a:glow rad="228600">
                    <a:schemeClr val="accent6">
                      <a:alpha val="8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メイリオ" panose="020B0604030504040204" pitchFamily="50" charset="-128"/>
              </a:endParaRPr>
            </a:p>
          </p:txBody>
        </p:sp>
      </p:grpSp>
      <p:grpSp>
        <p:nvGrpSpPr>
          <p:cNvPr id="8" name="グループ化 7"/>
          <p:cNvGrpSpPr/>
          <p:nvPr/>
        </p:nvGrpSpPr>
        <p:grpSpPr>
          <a:xfrm>
            <a:off x="179937" y="2571314"/>
            <a:ext cx="8784126" cy="1077218"/>
            <a:chOff x="179937" y="2571314"/>
            <a:chExt cx="8784126" cy="1077218"/>
          </a:xfrm>
        </p:grpSpPr>
        <p:pic>
          <p:nvPicPr>
            <p:cNvPr id="7" name="図 6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94" r="4948"/>
            <a:stretch/>
          </p:blipFill>
          <p:spPr>
            <a:xfrm>
              <a:off x="179937" y="2609414"/>
              <a:ext cx="1333500" cy="896400"/>
            </a:xfrm>
            <a:prstGeom prst="rect">
              <a:avLst/>
            </a:prstGeom>
            <a:effectLst>
              <a:softEdge rad="63500"/>
            </a:effectLst>
          </p:spPr>
        </p:pic>
        <p:sp>
          <p:nvSpPr>
            <p:cNvPr id="130" name="テキスト ボックス 129"/>
            <p:cNvSpPr txBox="1"/>
            <p:nvPr/>
          </p:nvSpPr>
          <p:spPr>
            <a:xfrm>
              <a:off x="1609721" y="2571314"/>
              <a:ext cx="7354342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SzPct val="160000"/>
                <a:buBlip>
                  <a:blip r:embed="rId3"/>
                </a:buBlip>
              </a:pPr>
              <a:r>
                <a:rPr lang="ja-JP" altLang="en-US" sz="1600" dirty="0" smtClean="0"/>
                <a:t>チーム間の作業順序が複雑で毎回</a:t>
              </a:r>
              <a:r>
                <a:rPr lang="ja-JP" altLang="en-US" sz="1600" u="sng" dirty="0" smtClean="0">
                  <a:solidFill>
                    <a:srgbClr val="C00000"/>
                  </a:solidFill>
                </a:rPr>
                <a:t>タイムチャート</a:t>
              </a:r>
              <a:r>
                <a:rPr lang="ja-JP" altLang="en-US" sz="1600" dirty="0" smtClean="0"/>
                <a:t>を作成しては使い捨てる</a:t>
              </a:r>
              <a:endParaRPr lang="en-US" altLang="ja-JP" sz="1600" dirty="0" smtClean="0"/>
            </a:p>
            <a:p>
              <a:pPr marL="342900" indent="-342900">
                <a:buSzPct val="160000"/>
                <a:buBlip>
                  <a:blip r:embed="rId3"/>
                </a:buBlip>
              </a:pPr>
              <a:r>
                <a:rPr lang="ja-JP" altLang="en-US" sz="1600" dirty="0" smtClean="0"/>
                <a:t>作業ごとに</a:t>
              </a:r>
              <a:r>
                <a:rPr lang="ja-JP" altLang="en-US" sz="1600" u="sng" dirty="0" smtClean="0">
                  <a:solidFill>
                    <a:srgbClr val="C00000"/>
                  </a:solidFill>
                </a:rPr>
                <a:t>手順書</a:t>
              </a:r>
              <a:r>
                <a:rPr lang="ja-JP" altLang="en-US" sz="1600" dirty="0" smtClean="0"/>
                <a:t>を作成</a:t>
              </a:r>
              <a:r>
                <a:rPr lang="en-US" altLang="ja-JP" sz="1600" dirty="0" smtClean="0"/>
                <a:t>/</a:t>
              </a:r>
              <a:r>
                <a:rPr lang="ja-JP" altLang="en-US" sz="1600" dirty="0" smtClean="0"/>
                <a:t>レビューしては使い捨てる</a:t>
              </a:r>
              <a:endParaRPr lang="en-US" altLang="ja-JP" sz="1600" dirty="0" smtClean="0"/>
            </a:p>
            <a:p>
              <a:pPr marL="342900" indent="-342900">
                <a:buSzPct val="160000"/>
                <a:buBlip>
                  <a:blip r:embed="rId3"/>
                </a:buBlip>
              </a:pPr>
              <a:r>
                <a:rPr lang="ja-JP" altLang="en-US" sz="1600" dirty="0" smtClean="0"/>
                <a:t>手順ごとにコンフィグを埋め込んでいて、新機種／新</a:t>
              </a:r>
              <a:r>
                <a:rPr lang="en-US" altLang="ja-JP" sz="1600" dirty="0" smtClean="0"/>
                <a:t>OS</a:t>
              </a:r>
              <a:r>
                <a:rPr lang="ja-JP" altLang="en-US" sz="1600" dirty="0" smtClean="0"/>
                <a:t>を追加するごとに手順書のパターンが増える</a:t>
              </a:r>
              <a:r>
                <a:rPr lang="en-US" altLang="ja-JP" sz="1600" dirty="0" smtClean="0">
                  <a:solidFill>
                    <a:srgbClr val="C00000"/>
                  </a:solidFill>
                </a:rPr>
                <a:t>(</a:t>
              </a:r>
              <a:r>
                <a:rPr lang="ja-JP" altLang="en-US" sz="1600" u="sng" dirty="0" smtClean="0">
                  <a:solidFill>
                    <a:srgbClr val="C00000"/>
                  </a:solidFill>
                </a:rPr>
                <a:t>マルチベンダー対応の障壁</a:t>
              </a:r>
              <a:r>
                <a:rPr lang="en-US" altLang="ja-JP" sz="1600" u="sng" dirty="0" smtClean="0">
                  <a:solidFill>
                    <a:srgbClr val="C00000"/>
                  </a:solidFill>
                </a:rPr>
                <a:t>)</a:t>
              </a:r>
            </a:p>
          </p:txBody>
        </p:sp>
        <p:sp>
          <p:nvSpPr>
            <p:cNvPr id="131" name="テキスト ボックス 130"/>
            <p:cNvSpPr txBox="1"/>
            <p:nvPr/>
          </p:nvSpPr>
          <p:spPr>
            <a:xfrm>
              <a:off x="179937" y="2609414"/>
              <a:ext cx="1344748" cy="901432"/>
            </a:xfrm>
            <a:prstGeom prst="rect">
              <a:avLst/>
            </a:prstGeom>
            <a:solidFill>
              <a:srgbClr val="002B62">
                <a:alpha val="50000"/>
              </a:srgbClr>
            </a:solidFill>
            <a:ln w="38100">
              <a:noFill/>
            </a:ln>
          </p:spPr>
          <p:txBody>
            <a:bodyPr wrap="square" lIns="72000" tIns="72000" rIns="72000" bIns="36000" rtlCol="0" anchor="ctr" anchorCtr="1">
              <a:noAutofit/>
            </a:bodyPr>
            <a:lstStyle>
              <a:defPPr>
                <a:defRPr lang="ja-JP"/>
              </a:defPPr>
              <a:lvl1pPr algn="ctr">
                <a:defRPr sz="2000" b="1">
                  <a:solidFill>
                    <a:srgbClr val="FFFFFF"/>
                  </a:solidFill>
                  <a:effectLst>
                    <a:glow rad="228600">
                      <a:schemeClr val="accent6">
                        <a:alpha val="8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メイリオ" panose="020B0604030504040204" pitchFamily="50" charset="-128"/>
                </a:defRPr>
              </a:lvl1pPr>
            </a:lstStyle>
            <a:p>
              <a:r>
                <a:rPr lang="ja-JP" altLang="en-US" dirty="0"/>
                <a:t>作業準備</a:t>
              </a:r>
            </a:p>
          </p:txBody>
        </p:sp>
      </p:grpSp>
      <p:grpSp>
        <p:nvGrpSpPr>
          <p:cNvPr id="9" name="グループ化 8"/>
          <p:cNvGrpSpPr/>
          <p:nvPr/>
        </p:nvGrpSpPr>
        <p:grpSpPr>
          <a:xfrm>
            <a:off x="179937" y="3722641"/>
            <a:ext cx="8784126" cy="838497"/>
            <a:chOff x="179937" y="3722641"/>
            <a:chExt cx="8784126" cy="838497"/>
          </a:xfrm>
        </p:grpSpPr>
        <p:pic>
          <p:nvPicPr>
            <p:cNvPr id="6" name="図 5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107" t="15351" r="8676" b="11151"/>
            <a:stretch/>
          </p:blipFill>
          <p:spPr>
            <a:xfrm>
              <a:off x="179937" y="3722641"/>
              <a:ext cx="1261863" cy="811259"/>
            </a:xfrm>
            <a:prstGeom prst="rect">
              <a:avLst/>
            </a:prstGeom>
            <a:effectLst>
              <a:softEdge rad="63500"/>
            </a:effectLst>
          </p:spPr>
        </p:pic>
        <p:sp>
          <p:nvSpPr>
            <p:cNvPr id="132" name="テキスト ボックス 131"/>
            <p:cNvSpPr txBox="1"/>
            <p:nvPr/>
          </p:nvSpPr>
          <p:spPr>
            <a:xfrm>
              <a:off x="1609721" y="3722641"/>
              <a:ext cx="735434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SzPct val="160000"/>
                <a:buBlip>
                  <a:blip r:embed="rId3"/>
                </a:buBlip>
              </a:pPr>
              <a:r>
                <a:rPr lang="ja-JP" altLang="en-US" sz="1600" dirty="0" smtClean="0"/>
                <a:t>人手作業なので作業時間が一定でない</a:t>
              </a:r>
              <a:r>
                <a:rPr lang="en-US" altLang="ja-JP" sz="1600" dirty="0" smtClean="0"/>
                <a:t/>
              </a:r>
              <a:br>
                <a:rPr lang="en-US" altLang="ja-JP" sz="1600" dirty="0" smtClean="0"/>
              </a:br>
              <a:r>
                <a:rPr lang="ja-JP" altLang="en-US" sz="1600" dirty="0" smtClean="0"/>
                <a:t>⇒チーム間で</a:t>
              </a:r>
              <a:r>
                <a:rPr lang="ja-JP" altLang="en-US" sz="1600" u="sng" dirty="0" smtClean="0">
                  <a:solidFill>
                    <a:srgbClr val="C00000"/>
                  </a:solidFill>
                </a:rPr>
                <a:t>作業待ち</a:t>
              </a:r>
              <a:r>
                <a:rPr lang="ja-JP" altLang="en-US" sz="1600" dirty="0" smtClean="0"/>
                <a:t>が発生</a:t>
              </a:r>
              <a:endParaRPr lang="en-US" altLang="ja-JP" sz="1600" dirty="0" smtClean="0"/>
            </a:p>
            <a:p>
              <a:pPr marL="342900" indent="-342900">
                <a:buSzPct val="160000"/>
                <a:buBlip>
                  <a:blip r:embed="rId3"/>
                </a:buBlip>
              </a:pPr>
              <a:r>
                <a:rPr lang="ja-JP" altLang="en-US" sz="1600" dirty="0"/>
                <a:t>人手</a:t>
              </a:r>
              <a:r>
                <a:rPr lang="ja-JP" altLang="en-US" sz="1600" dirty="0" smtClean="0"/>
                <a:t>作業なので</a:t>
              </a:r>
              <a:r>
                <a:rPr lang="ja-JP" altLang="en-US" sz="1600" u="sng" dirty="0" smtClean="0">
                  <a:solidFill>
                    <a:srgbClr val="C00000"/>
                  </a:solidFill>
                </a:rPr>
                <a:t>人為ミス</a:t>
              </a:r>
              <a:r>
                <a:rPr lang="ja-JP" altLang="en-US" sz="1600" dirty="0" smtClean="0"/>
                <a:t>の懸念から逃れられない</a:t>
              </a:r>
              <a:endParaRPr lang="en-US" altLang="ja-JP" sz="1600" dirty="0" smtClean="0"/>
            </a:p>
          </p:txBody>
        </p:sp>
        <p:sp>
          <p:nvSpPr>
            <p:cNvPr id="133" name="テキスト ボックス 132"/>
            <p:cNvSpPr txBox="1"/>
            <p:nvPr/>
          </p:nvSpPr>
          <p:spPr>
            <a:xfrm>
              <a:off x="179938" y="3722641"/>
              <a:ext cx="1333500" cy="838497"/>
            </a:xfrm>
            <a:prstGeom prst="rect">
              <a:avLst/>
            </a:prstGeom>
            <a:solidFill>
              <a:srgbClr val="002B62">
                <a:alpha val="50000"/>
              </a:srgbClr>
            </a:solidFill>
            <a:ln w="38100">
              <a:noFill/>
            </a:ln>
          </p:spPr>
          <p:txBody>
            <a:bodyPr wrap="square" lIns="72000" tIns="72000" rIns="72000" bIns="36000" rtlCol="0" anchor="ctr" anchorCtr="1">
              <a:noAutofit/>
            </a:bodyPr>
            <a:lstStyle>
              <a:defPPr>
                <a:defRPr lang="ja-JP"/>
              </a:defPPr>
              <a:lvl1pPr algn="ctr">
                <a:defRPr sz="2000" b="1">
                  <a:solidFill>
                    <a:srgbClr val="FFFFFF"/>
                  </a:solidFill>
                  <a:effectLst>
                    <a:glow rad="228600">
                      <a:schemeClr val="accent6">
                        <a:alpha val="8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メイリオ" panose="020B0604030504040204" pitchFamily="50" charset="-128"/>
                </a:defRPr>
              </a:lvl1pPr>
            </a:lstStyle>
            <a:p>
              <a:r>
                <a:rPr lang="ja-JP" altLang="en-US" dirty="0"/>
                <a:t>作業実施</a:t>
              </a:r>
            </a:p>
          </p:txBody>
        </p:sp>
      </p:grpSp>
      <p:pic>
        <p:nvPicPr>
          <p:cNvPr id="2" name="図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27" y="569050"/>
            <a:ext cx="8992379" cy="823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94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タイトル 3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現行システム</a:t>
            </a:r>
            <a:r>
              <a:rPr lang="ja-JP" altLang="en-US" dirty="0" smtClean="0"/>
              <a:t>の「運用」に</a:t>
            </a:r>
            <a:r>
              <a:rPr lang="ja-JP" altLang="en-US" dirty="0"/>
              <a:t>携わる</a:t>
            </a:r>
            <a:r>
              <a:rPr lang="en-US" altLang="ja-JP" dirty="0"/>
              <a:t>IT</a:t>
            </a:r>
            <a:r>
              <a:rPr lang="ja-JP" altLang="en-US" dirty="0"/>
              <a:t>エンジニアの「苦」</a:t>
            </a:r>
            <a:endParaRPr kumimoji="1" lang="ja-JP" altLang="en-US" dirty="0"/>
          </a:p>
        </p:txBody>
      </p:sp>
      <p:grpSp>
        <p:nvGrpSpPr>
          <p:cNvPr id="8" name="グループ化 7"/>
          <p:cNvGrpSpPr/>
          <p:nvPr/>
        </p:nvGrpSpPr>
        <p:grpSpPr>
          <a:xfrm>
            <a:off x="176796" y="1389209"/>
            <a:ext cx="8786717" cy="1077218"/>
            <a:chOff x="176796" y="1389209"/>
            <a:chExt cx="8786717" cy="1077218"/>
          </a:xfrm>
        </p:grpSpPr>
        <p:pic>
          <p:nvPicPr>
            <p:cNvPr id="7" name="図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6797" y="1442606"/>
              <a:ext cx="1350000" cy="900000"/>
            </a:xfrm>
            <a:prstGeom prst="rect">
              <a:avLst/>
            </a:prstGeom>
            <a:effectLst>
              <a:softEdge rad="63500"/>
            </a:effectLst>
          </p:spPr>
        </p:pic>
        <p:sp>
          <p:nvSpPr>
            <p:cNvPr id="128" name="テキスト ボックス 127"/>
            <p:cNvSpPr txBox="1"/>
            <p:nvPr/>
          </p:nvSpPr>
          <p:spPr>
            <a:xfrm>
              <a:off x="1609721" y="1389209"/>
              <a:ext cx="7353792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SzPct val="160000"/>
                <a:buBlip>
                  <a:blip r:embed="rId3"/>
                </a:buBlip>
              </a:pPr>
              <a:r>
                <a:rPr lang="ja-JP" altLang="en-US" sz="1600" dirty="0" smtClean="0"/>
                <a:t>運用上変更してよいパラメータと変更してはいけないパラメータが把握できていない</a:t>
              </a:r>
              <a:endParaRPr lang="en-US" altLang="ja-JP" sz="1600" dirty="0" smtClean="0"/>
            </a:p>
            <a:p>
              <a:pPr marL="342900" indent="-342900">
                <a:buSzPct val="160000"/>
                <a:buBlip>
                  <a:blip r:embed="rId3"/>
                </a:buBlip>
              </a:pPr>
              <a:r>
                <a:rPr lang="ja-JP" altLang="en-US" sz="1600" dirty="0" smtClean="0"/>
                <a:t>システムのパラメータの現在値や過去の変更履歴を管理できていない</a:t>
              </a:r>
              <a:endParaRPr lang="en-US" altLang="ja-JP" sz="1600" dirty="0" smtClean="0"/>
            </a:p>
            <a:p>
              <a:pPr marL="342900" indent="-342900">
                <a:buSzPct val="160000"/>
                <a:buBlip>
                  <a:blip r:embed="rId3"/>
                </a:buBlip>
              </a:pPr>
              <a:r>
                <a:rPr lang="ja-JP" altLang="en-US" sz="1600" dirty="0"/>
                <a:t>結果</a:t>
              </a:r>
              <a:r>
                <a:rPr lang="ja-JP" altLang="en-US" sz="1600" dirty="0" smtClean="0"/>
                <a:t>として</a:t>
              </a:r>
              <a:r>
                <a:rPr lang="ja-JP" altLang="en-US" sz="1600" u="sng" dirty="0" smtClean="0">
                  <a:solidFill>
                    <a:srgbClr val="C00000"/>
                  </a:solidFill>
                </a:rPr>
                <a:t>せっかくパラメータ化されているのに運用で利用できていない</a:t>
              </a:r>
              <a:endParaRPr lang="en-US" altLang="ja-JP" sz="1600" u="sng" dirty="0" smtClean="0">
                <a:solidFill>
                  <a:srgbClr val="C00000"/>
                </a:solidFill>
              </a:endParaRPr>
            </a:p>
          </p:txBody>
        </p:sp>
        <p:sp>
          <p:nvSpPr>
            <p:cNvPr id="129" name="テキスト ボックス 128"/>
            <p:cNvSpPr txBox="1"/>
            <p:nvPr/>
          </p:nvSpPr>
          <p:spPr>
            <a:xfrm>
              <a:off x="176796" y="1442606"/>
              <a:ext cx="1350000" cy="900000"/>
            </a:xfrm>
            <a:prstGeom prst="rect">
              <a:avLst/>
            </a:prstGeom>
            <a:solidFill>
              <a:srgbClr val="002B62">
                <a:alpha val="50000"/>
              </a:srgbClr>
            </a:solidFill>
            <a:ln w="38100">
              <a:noFill/>
            </a:ln>
          </p:spPr>
          <p:txBody>
            <a:bodyPr wrap="square" lIns="72000" tIns="72000" rIns="72000" bIns="36000" rtlCol="0" anchor="ctr" anchorCtr="1">
              <a:noAutofit/>
            </a:bodyPr>
            <a:lstStyle>
              <a:defPPr>
                <a:defRPr lang="ja-JP"/>
              </a:defPPr>
              <a:lvl1pPr algn="ctr">
                <a:defRPr sz="2000" b="1">
                  <a:solidFill>
                    <a:srgbClr val="FFFFFF"/>
                  </a:solidFill>
                  <a:effectLst>
                    <a:glow rad="228600">
                      <a:schemeClr val="accent6">
                        <a:alpha val="8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メイリオ" panose="020B0604030504040204" pitchFamily="50" charset="-128"/>
                </a:defRPr>
              </a:lvl1pPr>
            </a:lstStyle>
            <a:p>
              <a:r>
                <a:rPr lang="ja-JP" altLang="en-US" dirty="0"/>
                <a:t>管理不足</a:t>
              </a:r>
            </a:p>
          </p:txBody>
        </p:sp>
      </p:grpSp>
      <p:grpSp>
        <p:nvGrpSpPr>
          <p:cNvPr id="9" name="グループ化 8"/>
          <p:cNvGrpSpPr/>
          <p:nvPr/>
        </p:nvGrpSpPr>
        <p:grpSpPr>
          <a:xfrm>
            <a:off x="176796" y="2552918"/>
            <a:ext cx="8787267" cy="1077218"/>
            <a:chOff x="176796" y="2552918"/>
            <a:chExt cx="8787267" cy="1077218"/>
          </a:xfrm>
        </p:grpSpPr>
        <p:pic>
          <p:nvPicPr>
            <p:cNvPr id="5" name="図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6796" y="2592938"/>
              <a:ext cx="1350000" cy="900000"/>
            </a:xfrm>
            <a:prstGeom prst="rect">
              <a:avLst/>
            </a:prstGeom>
            <a:effectLst>
              <a:softEdge rad="63500"/>
            </a:effectLst>
          </p:spPr>
        </p:pic>
        <p:sp>
          <p:nvSpPr>
            <p:cNvPr id="130" name="テキスト ボックス 129"/>
            <p:cNvSpPr txBox="1"/>
            <p:nvPr/>
          </p:nvSpPr>
          <p:spPr>
            <a:xfrm>
              <a:off x="1609721" y="2552918"/>
              <a:ext cx="7354342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SzPct val="160000"/>
                <a:buBlip>
                  <a:blip r:embed="rId3"/>
                </a:buBlip>
              </a:pPr>
              <a:r>
                <a:rPr lang="ja-JP" altLang="en-US" sz="1600" dirty="0" smtClean="0"/>
                <a:t>システムは複雑化の一途を辿っており作業量は増大するばかり</a:t>
              </a:r>
              <a:endParaRPr lang="en-US" altLang="ja-JP" sz="1600" dirty="0" smtClean="0"/>
            </a:p>
            <a:p>
              <a:pPr marL="342900" indent="-342900">
                <a:buSzPct val="160000"/>
                <a:buBlip>
                  <a:blip r:embed="rId3"/>
                </a:buBlip>
              </a:pPr>
              <a:r>
                <a:rPr lang="ja-JP" altLang="en-US" sz="1600" dirty="0" smtClean="0"/>
                <a:t>何か起こると</a:t>
              </a:r>
              <a:r>
                <a:rPr lang="en-US" altLang="ja-JP" sz="1600" dirty="0" smtClean="0"/>
                <a:t>Excel</a:t>
              </a:r>
              <a:r>
                <a:rPr lang="ja-JP" altLang="en-US" sz="1600" dirty="0" smtClean="0"/>
                <a:t>で書かれた大量のマニュアルを読み替えながら</a:t>
              </a:r>
              <a:r>
                <a:rPr lang="ja-JP" altLang="en-US" sz="1600" dirty="0"/>
                <a:t>複数人体制</a:t>
              </a:r>
              <a:r>
                <a:rPr lang="ja-JP" altLang="en-US" sz="1600" dirty="0" smtClean="0"/>
                <a:t>で</a:t>
              </a:r>
              <a:r>
                <a:rPr lang="en-US" altLang="ja-JP" sz="1600" dirty="0" smtClean="0"/>
                <a:t>1</a:t>
              </a:r>
              <a:r>
                <a:rPr lang="ja-JP" altLang="en-US" sz="1600" dirty="0"/>
                <a:t>作業</a:t>
              </a:r>
              <a:r>
                <a:rPr lang="ja-JP" altLang="en-US" sz="1600" dirty="0" smtClean="0"/>
                <a:t>ずつ慎重に実行するしかない</a:t>
              </a:r>
              <a:endParaRPr lang="en-US" altLang="ja-JP" sz="1600" dirty="0" smtClean="0"/>
            </a:p>
            <a:p>
              <a:pPr marL="342900" indent="-342900">
                <a:buSzPct val="160000"/>
                <a:buBlip>
                  <a:blip r:embed="rId3"/>
                </a:buBlip>
              </a:pPr>
              <a:r>
                <a:rPr lang="ja-JP" altLang="en-US" sz="1600" dirty="0"/>
                <a:t>結果</a:t>
              </a:r>
              <a:r>
                <a:rPr lang="ja-JP" altLang="en-US" sz="1600" dirty="0" smtClean="0"/>
                <a:t>として</a:t>
              </a:r>
              <a:r>
                <a:rPr lang="ja-JP" altLang="en-US" sz="1600" u="sng" dirty="0" smtClean="0">
                  <a:solidFill>
                    <a:srgbClr val="C00000"/>
                  </a:solidFill>
                </a:rPr>
                <a:t>システムの故障時間が長くなりサービスにも影響が出る</a:t>
              </a:r>
              <a:endParaRPr lang="ja-JP" altLang="en-US" sz="1600" u="sng" dirty="0">
                <a:solidFill>
                  <a:srgbClr val="C00000"/>
                </a:solidFill>
              </a:endParaRPr>
            </a:p>
          </p:txBody>
        </p:sp>
        <p:sp>
          <p:nvSpPr>
            <p:cNvPr id="131" name="テキスト ボックス 130"/>
            <p:cNvSpPr txBox="1"/>
            <p:nvPr/>
          </p:nvSpPr>
          <p:spPr>
            <a:xfrm>
              <a:off x="176796" y="2592938"/>
              <a:ext cx="1350000" cy="900000"/>
            </a:xfrm>
            <a:prstGeom prst="rect">
              <a:avLst/>
            </a:prstGeom>
            <a:solidFill>
              <a:srgbClr val="002B62">
                <a:alpha val="50000"/>
              </a:srgbClr>
            </a:solidFill>
            <a:ln w="38100">
              <a:noFill/>
            </a:ln>
          </p:spPr>
          <p:txBody>
            <a:bodyPr wrap="square" lIns="72000" tIns="72000" rIns="72000" bIns="36000" rtlCol="0" anchor="ctr" anchorCtr="1">
              <a:noAutofit/>
            </a:bodyPr>
            <a:lstStyle>
              <a:defPPr>
                <a:defRPr lang="ja-JP"/>
              </a:defPPr>
              <a:lvl1pPr algn="ctr">
                <a:defRPr sz="2000" b="1">
                  <a:solidFill>
                    <a:srgbClr val="FFFFFF"/>
                  </a:solidFill>
                  <a:effectLst>
                    <a:glow rad="228600">
                      <a:schemeClr val="accent6">
                        <a:alpha val="8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メイリオ" panose="020B0604030504040204" pitchFamily="50" charset="-128"/>
                </a:defRPr>
              </a:lvl1pPr>
            </a:lstStyle>
            <a:p>
              <a:r>
                <a:rPr lang="ja-JP" altLang="en-US" dirty="0"/>
                <a:t>高負荷</a:t>
              </a:r>
            </a:p>
          </p:txBody>
        </p:sp>
      </p:grpSp>
      <p:grpSp>
        <p:nvGrpSpPr>
          <p:cNvPr id="10" name="グループ化 9"/>
          <p:cNvGrpSpPr/>
          <p:nvPr/>
        </p:nvGrpSpPr>
        <p:grpSpPr>
          <a:xfrm>
            <a:off x="176796" y="3716627"/>
            <a:ext cx="8622714" cy="1077218"/>
            <a:chOff x="176796" y="3716627"/>
            <a:chExt cx="8622714" cy="1077218"/>
          </a:xfrm>
        </p:grpSpPr>
        <p:pic>
          <p:nvPicPr>
            <p:cNvPr id="6" name="図 5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0547"/>
            <a:stretch/>
          </p:blipFill>
          <p:spPr>
            <a:xfrm>
              <a:off x="176796" y="3762347"/>
              <a:ext cx="1350000" cy="900113"/>
            </a:xfrm>
            <a:prstGeom prst="rect">
              <a:avLst/>
            </a:prstGeom>
            <a:effectLst>
              <a:softEdge rad="63500"/>
            </a:effectLst>
          </p:spPr>
        </p:pic>
        <p:sp>
          <p:nvSpPr>
            <p:cNvPr id="132" name="テキスト ボックス 131"/>
            <p:cNvSpPr txBox="1"/>
            <p:nvPr/>
          </p:nvSpPr>
          <p:spPr>
            <a:xfrm>
              <a:off x="1609721" y="3716627"/>
              <a:ext cx="7189789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342900" indent="-342900">
                <a:buSzPct val="160000"/>
                <a:buBlip>
                  <a:blip r:embed="rId3"/>
                </a:buBlip>
              </a:pPr>
              <a:r>
                <a:rPr lang="ja-JP" altLang="en-US" sz="1600" dirty="0" smtClean="0"/>
                <a:t>有識者不在により作業が進まない</a:t>
              </a:r>
              <a:endParaRPr lang="en-US" altLang="ja-JP" sz="1600" dirty="0" smtClean="0"/>
            </a:p>
            <a:p>
              <a:pPr marL="342900" indent="-342900">
                <a:buSzPct val="160000"/>
                <a:buBlip>
                  <a:blip r:embed="rId3"/>
                </a:buBlip>
              </a:pPr>
              <a:r>
                <a:rPr lang="ja-JP" altLang="en-US" sz="1600" dirty="0" smtClean="0"/>
                <a:t>有識者がいなくなるとノウハウは消失する</a:t>
              </a:r>
              <a:endParaRPr lang="en-US" altLang="ja-JP" sz="1600" dirty="0" smtClean="0"/>
            </a:p>
            <a:p>
              <a:pPr marL="342900" indent="-342900">
                <a:buSzPct val="160000"/>
                <a:buBlip>
                  <a:blip r:embed="rId3"/>
                </a:buBlip>
              </a:pPr>
              <a:r>
                <a:rPr lang="ja-JP" altLang="en-US" sz="1600" dirty="0" smtClean="0"/>
                <a:t>既知事象</a:t>
              </a:r>
              <a:r>
                <a:rPr lang="en-US" altLang="ja-JP" sz="1600" dirty="0" smtClean="0"/>
                <a:t>/</a:t>
              </a:r>
              <a:r>
                <a:rPr lang="ja-JP" altLang="en-US" sz="1600" dirty="0" smtClean="0"/>
                <a:t>未知事象の切り分けが難しく有識者の経験に頼らざるを得ない</a:t>
              </a:r>
              <a:endParaRPr lang="en-US" altLang="ja-JP" sz="1600" dirty="0" smtClean="0"/>
            </a:p>
            <a:p>
              <a:pPr marL="342900" indent="-342900">
                <a:buSzPct val="160000"/>
                <a:buBlip>
                  <a:blip r:embed="rId3"/>
                </a:buBlip>
              </a:pPr>
              <a:r>
                <a:rPr lang="ja-JP" altLang="en-US" sz="1600" dirty="0"/>
                <a:t>結果</a:t>
              </a:r>
              <a:r>
                <a:rPr lang="ja-JP" altLang="en-US" sz="1600" dirty="0" smtClean="0"/>
                <a:t>として</a:t>
              </a:r>
              <a:r>
                <a:rPr lang="ja-JP" altLang="en-US" sz="1600" u="sng" dirty="0" smtClean="0">
                  <a:solidFill>
                    <a:srgbClr val="C00000"/>
                  </a:solidFill>
                </a:rPr>
                <a:t>有識者を異動させられない</a:t>
              </a:r>
              <a:endParaRPr lang="en-US" altLang="ja-JP" sz="1600" u="sng" dirty="0" smtClean="0">
                <a:solidFill>
                  <a:srgbClr val="C00000"/>
                </a:solidFill>
              </a:endParaRPr>
            </a:p>
          </p:txBody>
        </p:sp>
        <p:sp>
          <p:nvSpPr>
            <p:cNvPr id="133" name="テキスト ボックス 132"/>
            <p:cNvSpPr txBox="1"/>
            <p:nvPr/>
          </p:nvSpPr>
          <p:spPr>
            <a:xfrm>
              <a:off x="176796" y="3762347"/>
              <a:ext cx="1350000" cy="900000"/>
            </a:xfrm>
            <a:prstGeom prst="rect">
              <a:avLst/>
            </a:prstGeom>
            <a:solidFill>
              <a:srgbClr val="002B62">
                <a:alpha val="50000"/>
              </a:srgbClr>
            </a:solidFill>
            <a:ln w="38100">
              <a:noFill/>
            </a:ln>
          </p:spPr>
          <p:txBody>
            <a:bodyPr wrap="square" lIns="72000" tIns="72000" rIns="72000" bIns="36000" rtlCol="0" anchor="ctr" anchorCtr="1">
              <a:noAutofit/>
            </a:bodyPr>
            <a:lstStyle>
              <a:defPPr>
                <a:defRPr lang="ja-JP"/>
              </a:defPPr>
              <a:lvl1pPr algn="ctr">
                <a:defRPr sz="2000" b="1">
                  <a:solidFill>
                    <a:srgbClr val="FFFFFF"/>
                  </a:solidFill>
                  <a:effectLst>
                    <a:glow rad="228600">
                      <a:schemeClr val="accent6">
                        <a:alpha val="8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メイリオ" panose="020B0604030504040204" pitchFamily="50" charset="-128"/>
                </a:defRPr>
              </a:lvl1pPr>
            </a:lstStyle>
            <a:p>
              <a:r>
                <a:rPr lang="ja-JP" altLang="en-US" dirty="0"/>
                <a:t>属人化</a:t>
              </a:r>
            </a:p>
          </p:txBody>
        </p:sp>
      </p:grpSp>
      <p:pic>
        <p:nvPicPr>
          <p:cNvPr id="2" name="図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11" y="565611"/>
            <a:ext cx="8992379" cy="823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03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Exastro">
  <a:themeElements>
    <a:clrScheme name="orchestratedcolor_2015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76491B"/>
      </a:accent1>
      <a:accent2>
        <a:srgbClr val="76161B"/>
      </a:accent2>
      <a:accent3>
        <a:srgbClr val="203315"/>
      </a:accent3>
      <a:accent4>
        <a:srgbClr val="1C4A50"/>
      </a:accent4>
      <a:accent5>
        <a:srgbClr val="31253B"/>
      </a:accent5>
      <a:accent6>
        <a:srgbClr val="002B62"/>
      </a:accent6>
      <a:hlink>
        <a:srgbClr val="4575FD"/>
      </a:hlink>
      <a:folHlink>
        <a:srgbClr val="9E5ECE"/>
      </a:folHlink>
    </a:clrScheme>
    <a:fontScheme name="orchestratedfont_2015">
      <a:majorFont>
        <a:latin typeface="メイリオ"/>
        <a:ea typeface="メイリオ"/>
        <a:cs typeface=""/>
      </a:majorFont>
      <a:minorFont>
        <a:latin typeface="メイリオ"/>
        <a:ea typeface="メイリオ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12700">
          <a:solidFill>
            <a:schemeClr val="tx1"/>
          </a:solidFill>
        </a:ln>
        <a:effectLst/>
        <a:extLst/>
      </a:spPr>
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kumimoji="1" b="1" dirty="0" smtClean="0">
            <a:latin typeface="+mn-ea"/>
          </a:defRPr>
        </a:defPPr>
      </a:lstStyle>
    </a:spDef>
    <a:lnDef>
      <a:spPr bwMode="auto">
        <a:solidFill>
          <a:schemeClr val="bg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tx1">
                    <a:alpha val="50000"/>
                  </a:schemeClr>
                </a:outerShdw>
              </a:effectLst>
            </a14:hiddenEffects>
          </a:ext>
        </a:extLst>
      </a:spPr>
      <a:bodyPr/>
      <a:lstStyle/>
    </a:lnDef>
  </a:objectDefaults>
  <a:extraClrSchemeLst>
    <a:extraClrScheme>
      <a:clrScheme name="1_stream_st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tream_st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tream_st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tream_st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tream_st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tream_st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tream_st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tream_st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tream_st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tream_st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tream_st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tream_st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tream_stn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D200"/>
        </a:accent1>
        <a:accent2>
          <a:srgbClr val="E62D00"/>
        </a:accent2>
        <a:accent3>
          <a:srgbClr val="FFFFFF"/>
        </a:accent3>
        <a:accent4>
          <a:srgbClr val="000000"/>
        </a:accent4>
        <a:accent5>
          <a:srgbClr val="FFE5AA"/>
        </a:accent5>
        <a:accent6>
          <a:srgbClr val="D02800"/>
        </a:accent6>
        <a:hlink>
          <a:srgbClr val="00B4A0"/>
        </a:hlink>
        <a:folHlink>
          <a:srgbClr val="69B43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tream_stn 14">
        <a:dk1>
          <a:srgbClr val="000000"/>
        </a:dk1>
        <a:lt1>
          <a:srgbClr val="FFFFFF"/>
        </a:lt1>
        <a:dk2>
          <a:srgbClr val="000066"/>
        </a:dk2>
        <a:lt2>
          <a:srgbClr val="808080"/>
        </a:lt2>
        <a:accent1>
          <a:srgbClr val="FFD200"/>
        </a:accent1>
        <a:accent2>
          <a:srgbClr val="E62D00"/>
        </a:accent2>
        <a:accent3>
          <a:srgbClr val="FFFFFF"/>
        </a:accent3>
        <a:accent4>
          <a:srgbClr val="000000"/>
        </a:accent4>
        <a:accent5>
          <a:srgbClr val="FFE5AA"/>
        </a:accent5>
        <a:accent6>
          <a:srgbClr val="D02800"/>
        </a:accent6>
        <a:hlink>
          <a:srgbClr val="00B4A0"/>
        </a:hlink>
        <a:folHlink>
          <a:srgbClr val="69B43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??テーマ">
  <a:themeElements>
    <a:clrScheme name="orchestratedcolor_2015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76491B"/>
      </a:accent1>
      <a:accent2>
        <a:srgbClr val="76161B"/>
      </a:accent2>
      <a:accent3>
        <a:srgbClr val="203315"/>
      </a:accent3>
      <a:accent4>
        <a:srgbClr val="1C4A50"/>
      </a:accent4>
      <a:accent5>
        <a:srgbClr val="31253B"/>
      </a:accent5>
      <a:accent6>
        <a:srgbClr val="002B62"/>
      </a:accent6>
      <a:hlink>
        <a:srgbClr val="4575FD"/>
      </a:hlink>
      <a:folHlink>
        <a:srgbClr val="9E5ECE"/>
      </a:folHlink>
    </a:clrScheme>
    <a:fontScheme name="orchestratedfont_2015">
      <a:majorFont>
        <a:latin typeface="メイリオ"/>
        <a:ea typeface="メイリオ"/>
        <a:cs typeface=""/>
      </a:majorFont>
      <a:minorFont>
        <a:latin typeface="メイリオ"/>
        <a:ea typeface="メイリオ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??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?? ??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?? ??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5353</TotalTime>
  <Words>1159</Words>
  <Application>Microsoft Office PowerPoint</Application>
  <PresentationFormat>画面に合わせる (16:9)</PresentationFormat>
  <Paragraphs>345</Paragraphs>
  <Slides>29</Slides>
  <Notes>14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7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29</vt:i4>
      </vt:variant>
    </vt:vector>
  </HeadingPairs>
  <TitlesOfParts>
    <vt:vector size="37" baseType="lpstr">
      <vt:lpstr>HGP創英角ｺﾞｼｯｸUB</vt:lpstr>
      <vt:lpstr>ＭＳ Ｐゴシック</vt:lpstr>
      <vt:lpstr>メイリオ</vt:lpstr>
      <vt:lpstr>Arial</vt:lpstr>
      <vt:lpstr>Calibri</vt:lpstr>
      <vt:lpstr>Tahoma</vt:lpstr>
      <vt:lpstr>Wingdings</vt:lpstr>
      <vt:lpstr>Exastro</vt:lpstr>
      <vt:lpstr>PowerPoint プレゼンテーション</vt:lpstr>
      <vt:lpstr>Introduction</vt:lpstr>
      <vt:lpstr>Introduction</vt:lpstr>
      <vt:lpstr>Introduction</vt:lpstr>
      <vt:lpstr>Introduction</vt:lpstr>
      <vt:lpstr>Introduction</vt:lpstr>
      <vt:lpstr>現行システムの構築・運用に携わる ITエンジニアの「苦」</vt:lpstr>
      <vt:lpstr>現行システムの「構築」に携わるITエンジニアの「苦」</vt:lpstr>
      <vt:lpstr>現行システムの「運用」に携わるITエンジニアの「苦」</vt:lpstr>
      <vt:lpstr>ITエンジニアの「苦」の根本的な原因</vt:lpstr>
      <vt:lpstr>ITエンジニアの「苦」を解決するためには？</vt:lpstr>
      <vt:lpstr>Exastro IT Automation (OSS) が使えます！</vt:lpstr>
      <vt:lpstr>Exastro IT Automation (ITA) のご紹介</vt:lpstr>
      <vt:lpstr>概要イメージ</vt:lpstr>
      <vt:lpstr>7つの特徴</vt:lpstr>
      <vt:lpstr>7つの特徴：①マルチインタフェースとRBAC</vt:lpstr>
      <vt:lpstr>7つの特徴：②パラメータをグルーピング／履歴管理する</vt:lpstr>
      <vt:lpstr>7つの特徴：③IaCを解析して変数を刈り取る</vt:lpstr>
      <vt:lpstr>7つの特徴：④IaCをモジュール管理して再利用性を高める</vt:lpstr>
      <vt:lpstr>7つの特徴：⑤複数の自動化ソフトウェアを繋げて実行する</vt:lpstr>
      <vt:lpstr>7つの特徴：⑥自動化を止めない最後の切り札Pioneerモード</vt:lpstr>
      <vt:lpstr>7つの特徴：⑦実行状況をリアルタイムで監視する</vt:lpstr>
      <vt:lpstr>詳細イメージ</vt:lpstr>
      <vt:lpstr>Exastro IT Automation (ITA) を少しディープダイブ</vt:lpstr>
      <vt:lpstr>プラットフォームのDevOps</vt:lpstr>
      <vt:lpstr>プラットフォームのDevOps</vt:lpstr>
      <vt:lpstr>ITAでのパラメータの履歴管理</vt:lpstr>
      <vt:lpstr>つまり、ITAで実現するプラットフォームのDevOpsとは？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1139970023592</dc:creator>
  <cp:lastModifiedBy>000001A00AA1S</cp:lastModifiedBy>
  <cp:revision>397</cp:revision>
  <cp:lastPrinted>2017-01-20T05:12:57Z</cp:lastPrinted>
  <dcterms:created xsi:type="dcterms:W3CDTF">2015-04-16T03:28:40Z</dcterms:created>
  <dcterms:modified xsi:type="dcterms:W3CDTF">2020-03-04T01:37:58Z</dcterms:modified>
</cp:coreProperties>
</file>